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notesMasterIdLst>
    <p:notesMasterId r:id="rId34"/>
  </p:notesMasterIdLst>
  <p:handoutMasterIdLst>
    <p:handoutMasterId r:id="rId35"/>
  </p:handoutMasterIdLst>
  <p:sldIdLst>
    <p:sldId id="257" r:id="rId2"/>
    <p:sldId id="272" r:id="rId3"/>
    <p:sldId id="273" r:id="rId4"/>
    <p:sldId id="262" r:id="rId5"/>
    <p:sldId id="274" r:id="rId6"/>
    <p:sldId id="259" r:id="rId7"/>
    <p:sldId id="264" r:id="rId8"/>
    <p:sldId id="260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0" r:id="rId24"/>
    <p:sldId id="291" r:id="rId25"/>
    <p:sldId id="289" r:id="rId26"/>
    <p:sldId id="292" r:id="rId27"/>
    <p:sldId id="294" r:id="rId28"/>
    <p:sldId id="295" r:id="rId29"/>
    <p:sldId id="296" r:id="rId30"/>
    <p:sldId id="297" r:id="rId31"/>
    <p:sldId id="298" r:id="rId32"/>
    <p:sldId id="299" r:id="rId33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2424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notesViewPr>
    <p:cSldViewPr snapToGrid="0">
      <p:cViewPr varScale="1">
        <p:scale>
          <a:sx n="86" d="100"/>
          <a:sy n="86" d="100"/>
        </p:scale>
        <p:origin x="382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446B8-9F69-476A-B20B-4D68D3847813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2B15A1-0FD2-4713-9ED4-D4426FB683CF}">
      <dgm:prSet/>
      <dgm:spPr/>
      <dgm:t>
        <a:bodyPr/>
        <a:lstStyle/>
        <a:p>
          <a:r>
            <a:rPr lang="en-US" b="1" dirty="0"/>
            <a:t>1. Introduction</a:t>
          </a:r>
          <a:br>
            <a:rPr lang="en-US" b="1" dirty="0"/>
          </a:br>
          <a:r>
            <a:rPr lang="ja-JP" b="1" dirty="0"/>
            <a:t>イントロダクション</a:t>
          </a:r>
          <a:endParaRPr lang="en-US" dirty="0"/>
        </a:p>
      </dgm:t>
    </dgm:pt>
    <dgm:pt modelId="{A744E6BA-F828-414F-AD36-7EBBC0FD3A37}" type="parTrans" cxnId="{12423795-F558-4F10-85B0-499B01DC1D3C}">
      <dgm:prSet/>
      <dgm:spPr/>
      <dgm:t>
        <a:bodyPr/>
        <a:lstStyle/>
        <a:p>
          <a:endParaRPr lang="en-US"/>
        </a:p>
      </dgm:t>
    </dgm:pt>
    <dgm:pt modelId="{2FD814F6-EB7A-4A4F-BAA6-B13B1F05E1DE}" type="sibTrans" cxnId="{12423795-F558-4F10-85B0-499B01DC1D3C}">
      <dgm:prSet/>
      <dgm:spPr/>
      <dgm:t>
        <a:bodyPr/>
        <a:lstStyle/>
        <a:p>
          <a:endParaRPr lang="en-US"/>
        </a:p>
      </dgm:t>
    </dgm:pt>
    <dgm:pt modelId="{6D8CB7E5-410B-4110-928B-37F4E86AF01E}">
      <dgm:prSet/>
      <dgm:spPr/>
      <dgm:t>
        <a:bodyPr/>
        <a:lstStyle/>
        <a:p>
          <a:r>
            <a:rPr lang="en-US" b="1"/>
            <a:t>2. Software Project Management </a:t>
          </a:r>
          <a:br>
            <a:rPr lang="en-US" b="1"/>
          </a:br>
          <a:r>
            <a:rPr lang="ja-JP" b="1"/>
            <a:t>プロジェクト管理</a:t>
          </a:r>
          <a:endParaRPr lang="en-US"/>
        </a:p>
      </dgm:t>
    </dgm:pt>
    <dgm:pt modelId="{0375F38F-1CDB-4069-AE68-765C6A3F0D2E}" type="parTrans" cxnId="{78D54270-A9B0-424E-8858-5AAA9DCF2BD4}">
      <dgm:prSet/>
      <dgm:spPr/>
      <dgm:t>
        <a:bodyPr/>
        <a:lstStyle/>
        <a:p>
          <a:endParaRPr lang="en-US"/>
        </a:p>
      </dgm:t>
    </dgm:pt>
    <dgm:pt modelId="{C0EB32CE-5A74-4122-A1E2-A7400A4658D4}" type="sibTrans" cxnId="{78D54270-A9B0-424E-8858-5AAA9DCF2BD4}">
      <dgm:prSet/>
      <dgm:spPr/>
      <dgm:t>
        <a:bodyPr/>
        <a:lstStyle/>
        <a:p>
          <a:endParaRPr lang="en-US"/>
        </a:p>
      </dgm:t>
    </dgm:pt>
    <dgm:pt modelId="{673C7091-732F-4631-8195-CF5185A4133F}">
      <dgm:prSet/>
      <dgm:spPr/>
      <dgm:t>
        <a:bodyPr/>
        <a:lstStyle/>
        <a:p>
          <a:r>
            <a:rPr lang="en-US" b="1"/>
            <a:t>3.Software Requirement Specification</a:t>
          </a:r>
          <a:br>
            <a:rPr lang="en-US" b="1"/>
          </a:br>
          <a:r>
            <a:rPr lang="ja-JP" b="1"/>
            <a:t>ソフトウェア要件仕様書</a:t>
          </a:r>
          <a:endParaRPr lang="en-US"/>
        </a:p>
      </dgm:t>
    </dgm:pt>
    <dgm:pt modelId="{BB5F19DC-9077-47CA-A90A-7AF9A716E858}" type="parTrans" cxnId="{C16EAD52-EFFD-43EB-869B-0363A4165662}">
      <dgm:prSet/>
      <dgm:spPr/>
      <dgm:t>
        <a:bodyPr/>
        <a:lstStyle/>
        <a:p>
          <a:endParaRPr lang="en-US"/>
        </a:p>
      </dgm:t>
    </dgm:pt>
    <dgm:pt modelId="{E6E1A50E-C008-4705-9290-6406B1F7C8F6}" type="sibTrans" cxnId="{C16EAD52-EFFD-43EB-869B-0363A4165662}">
      <dgm:prSet/>
      <dgm:spPr/>
      <dgm:t>
        <a:bodyPr/>
        <a:lstStyle/>
        <a:p>
          <a:endParaRPr lang="en-US"/>
        </a:p>
      </dgm:t>
    </dgm:pt>
    <dgm:pt modelId="{82E8A0DD-262D-4CD9-8C1B-D6739BD05C71}">
      <dgm:prSet/>
      <dgm:spPr/>
      <dgm:t>
        <a:bodyPr/>
        <a:lstStyle/>
        <a:p>
          <a:r>
            <a:rPr lang="en-US" b="1"/>
            <a:t>4. Software Design Description</a:t>
          </a:r>
          <a:br>
            <a:rPr lang="en-US" b="1"/>
          </a:br>
          <a:r>
            <a:rPr lang="ja-JP" b="1"/>
            <a:t>ソフトウェア 設計書</a:t>
          </a:r>
          <a:endParaRPr lang="en-US"/>
        </a:p>
      </dgm:t>
    </dgm:pt>
    <dgm:pt modelId="{797A3FA0-B1C9-4A3E-AEF2-B0C2991497CB}" type="parTrans" cxnId="{8D6B30A2-6258-4BAE-A507-BE6B344E1E87}">
      <dgm:prSet/>
      <dgm:spPr/>
      <dgm:t>
        <a:bodyPr/>
        <a:lstStyle/>
        <a:p>
          <a:endParaRPr lang="en-US"/>
        </a:p>
      </dgm:t>
    </dgm:pt>
    <dgm:pt modelId="{893C0FF5-B254-4279-BE2A-57579EEB4986}" type="sibTrans" cxnId="{8D6B30A2-6258-4BAE-A507-BE6B344E1E87}">
      <dgm:prSet/>
      <dgm:spPr/>
      <dgm:t>
        <a:bodyPr/>
        <a:lstStyle/>
        <a:p>
          <a:endParaRPr lang="en-US"/>
        </a:p>
      </dgm:t>
    </dgm:pt>
    <dgm:pt modelId="{57818AB0-8CA6-4A57-80A0-28AE4ED84A8E}">
      <dgm:prSet/>
      <dgm:spPr/>
      <dgm:t>
        <a:bodyPr/>
        <a:lstStyle/>
        <a:p>
          <a:r>
            <a:rPr lang="en-US" b="1"/>
            <a:t>5. Software Testing</a:t>
          </a:r>
          <a:br>
            <a:rPr lang="en-US" b="1"/>
          </a:br>
          <a:r>
            <a:rPr lang="ja-JP" b="1"/>
            <a:t>ソフトウェアテスト</a:t>
          </a:r>
          <a:endParaRPr lang="en-US"/>
        </a:p>
      </dgm:t>
    </dgm:pt>
    <dgm:pt modelId="{BC3ADF21-EA3B-4648-AC69-86E2BC19B534}" type="parTrans" cxnId="{D2929F0E-C833-4AE4-A0E2-E6EE84DC811A}">
      <dgm:prSet/>
      <dgm:spPr/>
      <dgm:t>
        <a:bodyPr/>
        <a:lstStyle/>
        <a:p>
          <a:endParaRPr lang="en-US"/>
        </a:p>
      </dgm:t>
    </dgm:pt>
    <dgm:pt modelId="{6E98605D-EED7-452F-9927-413A9CC8C246}" type="sibTrans" cxnId="{D2929F0E-C833-4AE4-A0E2-E6EE84DC811A}">
      <dgm:prSet/>
      <dgm:spPr/>
      <dgm:t>
        <a:bodyPr/>
        <a:lstStyle/>
        <a:p>
          <a:endParaRPr lang="en-US"/>
        </a:p>
      </dgm:t>
    </dgm:pt>
    <dgm:pt modelId="{F4C59C7B-CC9D-4C94-86BA-FA62C5B4DBBF}">
      <dgm:prSet/>
      <dgm:spPr/>
      <dgm:t>
        <a:bodyPr/>
        <a:lstStyle/>
        <a:p>
          <a:r>
            <a:rPr lang="en-US" b="1"/>
            <a:t>6. Lesson Learn</a:t>
          </a:r>
          <a:br>
            <a:rPr lang="en-US" b="1"/>
          </a:br>
          <a:r>
            <a:rPr lang="ja-JP" b="1"/>
            <a:t>学んだ教訓</a:t>
          </a:r>
          <a:endParaRPr lang="en-US"/>
        </a:p>
      </dgm:t>
    </dgm:pt>
    <dgm:pt modelId="{5836C59F-838B-4279-BDDB-7653B320F69A}" type="parTrans" cxnId="{6234E079-90EF-4017-A386-EF6A189C4AFE}">
      <dgm:prSet/>
      <dgm:spPr/>
      <dgm:t>
        <a:bodyPr/>
        <a:lstStyle/>
        <a:p>
          <a:endParaRPr lang="en-US"/>
        </a:p>
      </dgm:t>
    </dgm:pt>
    <dgm:pt modelId="{E7AD588D-F94F-4C5A-B2E5-106A8DDC1C0A}" type="sibTrans" cxnId="{6234E079-90EF-4017-A386-EF6A189C4AFE}">
      <dgm:prSet/>
      <dgm:spPr/>
      <dgm:t>
        <a:bodyPr/>
        <a:lstStyle/>
        <a:p>
          <a:endParaRPr lang="en-US"/>
        </a:p>
      </dgm:t>
    </dgm:pt>
    <dgm:pt modelId="{131FE157-B634-4348-89BF-F15C1283274A}">
      <dgm:prSet/>
      <dgm:spPr/>
      <dgm:t>
        <a:bodyPr/>
        <a:lstStyle/>
        <a:p>
          <a:r>
            <a:rPr lang="en-US" b="1" dirty="0"/>
            <a:t>7. Demo</a:t>
          </a:r>
          <a:br>
            <a:rPr lang="en-US" b="1" dirty="0"/>
          </a:br>
          <a:r>
            <a:rPr lang="ja-JP" b="1" dirty="0"/>
            <a:t>デモ</a:t>
          </a:r>
          <a:r>
            <a:rPr lang="en-US" b="1" dirty="0"/>
            <a:t> </a:t>
          </a:r>
          <a:endParaRPr lang="en-US" dirty="0"/>
        </a:p>
      </dgm:t>
    </dgm:pt>
    <dgm:pt modelId="{85953E30-1881-4801-B537-8F21A2C5765E}" type="parTrans" cxnId="{3186EF43-E644-4199-9234-623CA61A48F8}">
      <dgm:prSet/>
      <dgm:spPr/>
      <dgm:t>
        <a:bodyPr/>
        <a:lstStyle/>
        <a:p>
          <a:endParaRPr lang="en-US"/>
        </a:p>
      </dgm:t>
    </dgm:pt>
    <dgm:pt modelId="{2F20F26D-182F-43D1-8FD1-4AE1C9B5A63E}" type="sibTrans" cxnId="{3186EF43-E644-4199-9234-623CA61A48F8}">
      <dgm:prSet/>
      <dgm:spPr/>
      <dgm:t>
        <a:bodyPr/>
        <a:lstStyle/>
        <a:p>
          <a:endParaRPr lang="en-US"/>
        </a:p>
      </dgm:t>
    </dgm:pt>
    <dgm:pt modelId="{32E1CF9C-9262-46B9-8CD1-67E3A4696ED9}">
      <dgm:prSet/>
      <dgm:spPr/>
      <dgm:t>
        <a:bodyPr/>
        <a:lstStyle/>
        <a:p>
          <a:r>
            <a:rPr lang="en-US" b="1" dirty="0"/>
            <a:t>8. Q &amp; A</a:t>
          </a:r>
          <a:br>
            <a:rPr lang="en-US" b="1" dirty="0"/>
          </a:br>
          <a:r>
            <a:rPr lang="ja-JP" b="1" dirty="0"/>
            <a:t>質問と回答</a:t>
          </a:r>
          <a:endParaRPr lang="en-US" dirty="0"/>
        </a:p>
      </dgm:t>
    </dgm:pt>
    <dgm:pt modelId="{A579A514-7855-4C58-87AD-1E26A6B82933}" type="parTrans" cxnId="{56BA9741-77C9-4323-ADFC-10CDA4266383}">
      <dgm:prSet/>
      <dgm:spPr/>
      <dgm:t>
        <a:bodyPr/>
        <a:lstStyle/>
        <a:p>
          <a:endParaRPr lang="en-US"/>
        </a:p>
      </dgm:t>
    </dgm:pt>
    <dgm:pt modelId="{F7E6E755-21FB-4C84-9DDA-67A3A5890E79}" type="sibTrans" cxnId="{56BA9741-77C9-4323-ADFC-10CDA4266383}">
      <dgm:prSet/>
      <dgm:spPr/>
      <dgm:t>
        <a:bodyPr/>
        <a:lstStyle/>
        <a:p>
          <a:endParaRPr lang="en-US"/>
        </a:p>
      </dgm:t>
    </dgm:pt>
    <dgm:pt modelId="{F05C803B-4355-46F1-A14A-1070505D536F}" type="pres">
      <dgm:prSet presAssocID="{F83446B8-9F69-476A-B20B-4D68D3847813}" presName="vert0" presStyleCnt="0">
        <dgm:presLayoutVars>
          <dgm:dir/>
          <dgm:animOne val="branch"/>
          <dgm:animLvl val="lvl"/>
        </dgm:presLayoutVars>
      </dgm:prSet>
      <dgm:spPr/>
    </dgm:pt>
    <dgm:pt modelId="{4BAF0495-AC67-4026-B20A-A3363D3DA52F}" type="pres">
      <dgm:prSet presAssocID="{622B15A1-0FD2-4713-9ED4-D4426FB683CF}" presName="thickLine" presStyleLbl="alignNode1" presStyleIdx="0" presStyleCnt="8"/>
      <dgm:spPr/>
    </dgm:pt>
    <dgm:pt modelId="{FF5BFCFC-E129-4B44-A2F8-6584385205F7}" type="pres">
      <dgm:prSet presAssocID="{622B15A1-0FD2-4713-9ED4-D4426FB683CF}" presName="horz1" presStyleCnt="0"/>
      <dgm:spPr/>
    </dgm:pt>
    <dgm:pt modelId="{A41AE923-D48F-4B64-A324-50C91F4A7580}" type="pres">
      <dgm:prSet presAssocID="{622B15A1-0FD2-4713-9ED4-D4426FB683CF}" presName="tx1" presStyleLbl="revTx" presStyleIdx="0" presStyleCnt="8"/>
      <dgm:spPr/>
    </dgm:pt>
    <dgm:pt modelId="{B474F56C-B550-453D-B7BF-4426B2AD79F1}" type="pres">
      <dgm:prSet presAssocID="{622B15A1-0FD2-4713-9ED4-D4426FB683CF}" presName="vert1" presStyleCnt="0"/>
      <dgm:spPr/>
    </dgm:pt>
    <dgm:pt modelId="{5A229772-BCEB-43F5-82C8-864ADFA60A9F}" type="pres">
      <dgm:prSet presAssocID="{6D8CB7E5-410B-4110-928B-37F4E86AF01E}" presName="thickLine" presStyleLbl="alignNode1" presStyleIdx="1" presStyleCnt="8"/>
      <dgm:spPr/>
    </dgm:pt>
    <dgm:pt modelId="{5185C48D-0C3C-44E4-B8F3-4E36DB96FA81}" type="pres">
      <dgm:prSet presAssocID="{6D8CB7E5-410B-4110-928B-37F4E86AF01E}" presName="horz1" presStyleCnt="0"/>
      <dgm:spPr/>
    </dgm:pt>
    <dgm:pt modelId="{AAC1FAC3-6A14-48BE-BDD3-DD177EF3CACE}" type="pres">
      <dgm:prSet presAssocID="{6D8CB7E5-410B-4110-928B-37F4E86AF01E}" presName="tx1" presStyleLbl="revTx" presStyleIdx="1" presStyleCnt="8"/>
      <dgm:spPr/>
    </dgm:pt>
    <dgm:pt modelId="{24E6DAC8-031C-42B1-8F5A-D592219AE03C}" type="pres">
      <dgm:prSet presAssocID="{6D8CB7E5-410B-4110-928B-37F4E86AF01E}" presName="vert1" presStyleCnt="0"/>
      <dgm:spPr/>
    </dgm:pt>
    <dgm:pt modelId="{302101EF-BF8C-4573-AA0F-17B6F3FC29E3}" type="pres">
      <dgm:prSet presAssocID="{673C7091-732F-4631-8195-CF5185A4133F}" presName="thickLine" presStyleLbl="alignNode1" presStyleIdx="2" presStyleCnt="8"/>
      <dgm:spPr/>
    </dgm:pt>
    <dgm:pt modelId="{6E2B42E3-776F-402D-8A77-0A31E94F3E10}" type="pres">
      <dgm:prSet presAssocID="{673C7091-732F-4631-8195-CF5185A4133F}" presName="horz1" presStyleCnt="0"/>
      <dgm:spPr/>
    </dgm:pt>
    <dgm:pt modelId="{7E9E75C4-9860-4ED8-8A4C-369186B4D6EA}" type="pres">
      <dgm:prSet presAssocID="{673C7091-732F-4631-8195-CF5185A4133F}" presName="tx1" presStyleLbl="revTx" presStyleIdx="2" presStyleCnt="8"/>
      <dgm:spPr/>
    </dgm:pt>
    <dgm:pt modelId="{F290B383-314D-4F30-A86D-6092CFD5720F}" type="pres">
      <dgm:prSet presAssocID="{673C7091-732F-4631-8195-CF5185A4133F}" presName="vert1" presStyleCnt="0"/>
      <dgm:spPr/>
    </dgm:pt>
    <dgm:pt modelId="{17A11ECC-1D42-494E-B247-7CEC861FC731}" type="pres">
      <dgm:prSet presAssocID="{82E8A0DD-262D-4CD9-8C1B-D6739BD05C71}" presName="thickLine" presStyleLbl="alignNode1" presStyleIdx="3" presStyleCnt="8"/>
      <dgm:spPr/>
    </dgm:pt>
    <dgm:pt modelId="{070CF2F7-78C3-47C0-9F8E-93662D16BE90}" type="pres">
      <dgm:prSet presAssocID="{82E8A0DD-262D-4CD9-8C1B-D6739BD05C71}" presName="horz1" presStyleCnt="0"/>
      <dgm:spPr/>
    </dgm:pt>
    <dgm:pt modelId="{D5D72625-7224-415B-A61B-BC8CF0F73CC7}" type="pres">
      <dgm:prSet presAssocID="{82E8A0DD-262D-4CD9-8C1B-D6739BD05C71}" presName="tx1" presStyleLbl="revTx" presStyleIdx="3" presStyleCnt="8"/>
      <dgm:spPr/>
    </dgm:pt>
    <dgm:pt modelId="{569FFF28-3C79-4372-BCF6-0DDB8D60BA35}" type="pres">
      <dgm:prSet presAssocID="{82E8A0DD-262D-4CD9-8C1B-D6739BD05C71}" presName="vert1" presStyleCnt="0"/>
      <dgm:spPr/>
    </dgm:pt>
    <dgm:pt modelId="{43391718-3829-40BD-AA42-B07944C230F0}" type="pres">
      <dgm:prSet presAssocID="{57818AB0-8CA6-4A57-80A0-28AE4ED84A8E}" presName="thickLine" presStyleLbl="alignNode1" presStyleIdx="4" presStyleCnt="8"/>
      <dgm:spPr/>
    </dgm:pt>
    <dgm:pt modelId="{61B6C853-B5BD-4FFA-877F-C156D935359A}" type="pres">
      <dgm:prSet presAssocID="{57818AB0-8CA6-4A57-80A0-28AE4ED84A8E}" presName="horz1" presStyleCnt="0"/>
      <dgm:spPr/>
    </dgm:pt>
    <dgm:pt modelId="{DB898B3C-A790-4948-87EF-D73EA9F95236}" type="pres">
      <dgm:prSet presAssocID="{57818AB0-8CA6-4A57-80A0-28AE4ED84A8E}" presName="tx1" presStyleLbl="revTx" presStyleIdx="4" presStyleCnt="8"/>
      <dgm:spPr/>
    </dgm:pt>
    <dgm:pt modelId="{24CAED3A-1B25-4260-BAC8-AC26F87DA98D}" type="pres">
      <dgm:prSet presAssocID="{57818AB0-8CA6-4A57-80A0-28AE4ED84A8E}" presName="vert1" presStyleCnt="0"/>
      <dgm:spPr/>
    </dgm:pt>
    <dgm:pt modelId="{8E88CF7A-592B-4022-BE4C-7A80067E6FF4}" type="pres">
      <dgm:prSet presAssocID="{F4C59C7B-CC9D-4C94-86BA-FA62C5B4DBBF}" presName="thickLine" presStyleLbl="alignNode1" presStyleIdx="5" presStyleCnt="8"/>
      <dgm:spPr/>
    </dgm:pt>
    <dgm:pt modelId="{177C03B6-C155-447D-8BD9-E884A6E13B6B}" type="pres">
      <dgm:prSet presAssocID="{F4C59C7B-CC9D-4C94-86BA-FA62C5B4DBBF}" presName="horz1" presStyleCnt="0"/>
      <dgm:spPr/>
    </dgm:pt>
    <dgm:pt modelId="{EEF3DE44-A487-4226-AB0D-C3EA78F84DD1}" type="pres">
      <dgm:prSet presAssocID="{F4C59C7B-CC9D-4C94-86BA-FA62C5B4DBBF}" presName="tx1" presStyleLbl="revTx" presStyleIdx="5" presStyleCnt="8"/>
      <dgm:spPr/>
    </dgm:pt>
    <dgm:pt modelId="{4E984C7F-D177-4583-90F9-E9E5013E353B}" type="pres">
      <dgm:prSet presAssocID="{F4C59C7B-CC9D-4C94-86BA-FA62C5B4DBBF}" presName="vert1" presStyleCnt="0"/>
      <dgm:spPr/>
    </dgm:pt>
    <dgm:pt modelId="{44CEEAC5-2BB4-4D23-B3F0-21BC116053F1}" type="pres">
      <dgm:prSet presAssocID="{131FE157-B634-4348-89BF-F15C1283274A}" presName="thickLine" presStyleLbl="alignNode1" presStyleIdx="6" presStyleCnt="8"/>
      <dgm:spPr/>
    </dgm:pt>
    <dgm:pt modelId="{1584E567-F35D-4941-AC4D-E0918578AA07}" type="pres">
      <dgm:prSet presAssocID="{131FE157-B634-4348-89BF-F15C1283274A}" presName="horz1" presStyleCnt="0"/>
      <dgm:spPr/>
    </dgm:pt>
    <dgm:pt modelId="{25339A89-130A-490F-AEB1-0B520B2A7DB4}" type="pres">
      <dgm:prSet presAssocID="{131FE157-B634-4348-89BF-F15C1283274A}" presName="tx1" presStyleLbl="revTx" presStyleIdx="6" presStyleCnt="8"/>
      <dgm:spPr/>
    </dgm:pt>
    <dgm:pt modelId="{A31B82C1-8F8C-4BD2-A32A-17CCF85F45BF}" type="pres">
      <dgm:prSet presAssocID="{131FE157-B634-4348-89BF-F15C1283274A}" presName="vert1" presStyleCnt="0"/>
      <dgm:spPr/>
    </dgm:pt>
    <dgm:pt modelId="{7EF87F44-A827-4A5E-AD24-786D393CA781}" type="pres">
      <dgm:prSet presAssocID="{32E1CF9C-9262-46B9-8CD1-67E3A4696ED9}" presName="thickLine" presStyleLbl="alignNode1" presStyleIdx="7" presStyleCnt="8"/>
      <dgm:spPr/>
    </dgm:pt>
    <dgm:pt modelId="{0411E482-23AA-4C15-ADEF-7A490D2F7849}" type="pres">
      <dgm:prSet presAssocID="{32E1CF9C-9262-46B9-8CD1-67E3A4696ED9}" presName="horz1" presStyleCnt="0"/>
      <dgm:spPr/>
    </dgm:pt>
    <dgm:pt modelId="{FD628CA8-8871-49A6-B60B-D55599B815F3}" type="pres">
      <dgm:prSet presAssocID="{32E1CF9C-9262-46B9-8CD1-67E3A4696ED9}" presName="tx1" presStyleLbl="revTx" presStyleIdx="7" presStyleCnt="8"/>
      <dgm:spPr/>
    </dgm:pt>
    <dgm:pt modelId="{E881672A-567A-462A-9A79-8E1067F3C408}" type="pres">
      <dgm:prSet presAssocID="{32E1CF9C-9262-46B9-8CD1-67E3A4696ED9}" presName="vert1" presStyleCnt="0"/>
      <dgm:spPr/>
    </dgm:pt>
  </dgm:ptLst>
  <dgm:cxnLst>
    <dgm:cxn modelId="{D2929F0E-C833-4AE4-A0E2-E6EE84DC811A}" srcId="{F83446B8-9F69-476A-B20B-4D68D3847813}" destId="{57818AB0-8CA6-4A57-80A0-28AE4ED84A8E}" srcOrd="4" destOrd="0" parTransId="{BC3ADF21-EA3B-4648-AC69-86E2BC19B534}" sibTransId="{6E98605D-EED7-452F-9927-413A9CC8C246}"/>
    <dgm:cxn modelId="{6CEED515-260C-4E50-8047-1BF3A9D67C17}" type="presOf" srcId="{673C7091-732F-4631-8195-CF5185A4133F}" destId="{7E9E75C4-9860-4ED8-8A4C-369186B4D6EA}" srcOrd="0" destOrd="0" presId="urn:microsoft.com/office/officeart/2008/layout/LinedList"/>
    <dgm:cxn modelId="{13111229-5418-4352-BB58-7ADF29A6AF84}" type="presOf" srcId="{6D8CB7E5-410B-4110-928B-37F4E86AF01E}" destId="{AAC1FAC3-6A14-48BE-BDD3-DD177EF3CACE}" srcOrd="0" destOrd="0" presId="urn:microsoft.com/office/officeart/2008/layout/LinedList"/>
    <dgm:cxn modelId="{A0AE6F32-BDB8-4A3C-AFEF-2544B43AC0E6}" type="presOf" srcId="{131FE157-B634-4348-89BF-F15C1283274A}" destId="{25339A89-130A-490F-AEB1-0B520B2A7DB4}" srcOrd="0" destOrd="0" presId="urn:microsoft.com/office/officeart/2008/layout/LinedList"/>
    <dgm:cxn modelId="{67C40433-1EDD-40C0-802F-FA54C924113C}" type="presOf" srcId="{622B15A1-0FD2-4713-9ED4-D4426FB683CF}" destId="{A41AE923-D48F-4B64-A324-50C91F4A7580}" srcOrd="0" destOrd="0" presId="urn:microsoft.com/office/officeart/2008/layout/LinedList"/>
    <dgm:cxn modelId="{56BA9741-77C9-4323-ADFC-10CDA4266383}" srcId="{F83446B8-9F69-476A-B20B-4D68D3847813}" destId="{32E1CF9C-9262-46B9-8CD1-67E3A4696ED9}" srcOrd="7" destOrd="0" parTransId="{A579A514-7855-4C58-87AD-1E26A6B82933}" sibTransId="{F7E6E755-21FB-4C84-9DDA-67A3A5890E79}"/>
    <dgm:cxn modelId="{3186EF43-E644-4199-9234-623CA61A48F8}" srcId="{F83446B8-9F69-476A-B20B-4D68D3847813}" destId="{131FE157-B634-4348-89BF-F15C1283274A}" srcOrd="6" destOrd="0" parTransId="{85953E30-1881-4801-B537-8F21A2C5765E}" sibTransId="{2F20F26D-182F-43D1-8FD1-4AE1C9B5A63E}"/>
    <dgm:cxn modelId="{78D54270-A9B0-424E-8858-5AAA9DCF2BD4}" srcId="{F83446B8-9F69-476A-B20B-4D68D3847813}" destId="{6D8CB7E5-410B-4110-928B-37F4E86AF01E}" srcOrd="1" destOrd="0" parTransId="{0375F38F-1CDB-4069-AE68-765C6A3F0D2E}" sibTransId="{C0EB32CE-5A74-4122-A1E2-A7400A4658D4}"/>
    <dgm:cxn modelId="{C16EAD52-EFFD-43EB-869B-0363A4165662}" srcId="{F83446B8-9F69-476A-B20B-4D68D3847813}" destId="{673C7091-732F-4631-8195-CF5185A4133F}" srcOrd="2" destOrd="0" parTransId="{BB5F19DC-9077-47CA-A90A-7AF9A716E858}" sibTransId="{E6E1A50E-C008-4705-9290-6406B1F7C8F6}"/>
    <dgm:cxn modelId="{0C69E077-33A7-4EAD-8545-C0C422DA2AB9}" type="presOf" srcId="{82E8A0DD-262D-4CD9-8C1B-D6739BD05C71}" destId="{D5D72625-7224-415B-A61B-BC8CF0F73CC7}" srcOrd="0" destOrd="0" presId="urn:microsoft.com/office/officeart/2008/layout/LinedList"/>
    <dgm:cxn modelId="{AAA02658-4469-448E-8E86-5A66A1B96710}" type="presOf" srcId="{57818AB0-8CA6-4A57-80A0-28AE4ED84A8E}" destId="{DB898B3C-A790-4948-87EF-D73EA9F95236}" srcOrd="0" destOrd="0" presId="urn:microsoft.com/office/officeart/2008/layout/LinedList"/>
    <dgm:cxn modelId="{6234E079-90EF-4017-A386-EF6A189C4AFE}" srcId="{F83446B8-9F69-476A-B20B-4D68D3847813}" destId="{F4C59C7B-CC9D-4C94-86BA-FA62C5B4DBBF}" srcOrd="5" destOrd="0" parTransId="{5836C59F-838B-4279-BDDB-7653B320F69A}" sibTransId="{E7AD588D-F94F-4C5A-B2E5-106A8DDC1C0A}"/>
    <dgm:cxn modelId="{12423795-F558-4F10-85B0-499B01DC1D3C}" srcId="{F83446B8-9F69-476A-B20B-4D68D3847813}" destId="{622B15A1-0FD2-4713-9ED4-D4426FB683CF}" srcOrd="0" destOrd="0" parTransId="{A744E6BA-F828-414F-AD36-7EBBC0FD3A37}" sibTransId="{2FD814F6-EB7A-4A4F-BAA6-B13B1F05E1DE}"/>
    <dgm:cxn modelId="{68261197-3D28-43EE-90A8-14FD9A54BF9A}" type="presOf" srcId="{F4C59C7B-CC9D-4C94-86BA-FA62C5B4DBBF}" destId="{EEF3DE44-A487-4226-AB0D-C3EA78F84DD1}" srcOrd="0" destOrd="0" presId="urn:microsoft.com/office/officeart/2008/layout/LinedList"/>
    <dgm:cxn modelId="{8D6B30A2-6258-4BAE-A507-BE6B344E1E87}" srcId="{F83446B8-9F69-476A-B20B-4D68D3847813}" destId="{82E8A0DD-262D-4CD9-8C1B-D6739BD05C71}" srcOrd="3" destOrd="0" parTransId="{797A3FA0-B1C9-4A3E-AEF2-B0C2991497CB}" sibTransId="{893C0FF5-B254-4279-BE2A-57579EEB4986}"/>
    <dgm:cxn modelId="{F573D1A7-7555-408C-A3A7-AE0634C8F628}" type="presOf" srcId="{32E1CF9C-9262-46B9-8CD1-67E3A4696ED9}" destId="{FD628CA8-8871-49A6-B60B-D55599B815F3}" srcOrd="0" destOrd="0" presId="urn:microsoft.com/office/officeart/2008/layout/LinedList"/>
    <dgm:cxn modelId="{416CE4CD-73BD-4CC0-B349-CCF798D2C61F}" type="presOf" srcId="{F83446B8-9F69-476A-B20B-4D68D3847813}" destId="{F05C803B-4355-46F1-A14A-1070505D536F}" srcOrd="0" destOrd="0" presId="urn:microsoft.com/office/officeart/2008/layout/LinedList"/>
    <dgm:cxn modelId="{815D5D1F-044D-422C-AC94-5DD8CBB46344}" type="presParOf" srcId="{F05C803B-4355-46F1-A14A-1070505D536F}" destId="{4BAF0495-AC67-4026-B20A-A3363D3DA52F}" srcOrd="0" destOrd="0" presId="urn:microsoft.com/office/officeart/2008/layout/LinedList"/>
    <dgm:cxn modelId="{CD40FF58-5F85-49CA-BD80-25D08C63A5F5}" type="presParOf" srcId="{F05C803B-4355-46F1-A14A-1070505D536F}" destId="{FF5BFCFC-E129-4B44-A2F8-6584385205F7}" srcOrd="1" destOrd="0" presId="urn:microsoft.com/office/officeart/2008/layout/LinedList"/>
    <dgm:cxn modelId="{2754B0F1-4B59-4202-930B-C0EEE413CE5A}" type="presParOf" srcId="{FF5BFCFC-E129-4B44-A2F8-6584385205F7}" destId="{A41AE923-D48F-4B64-A324-50C91F4A7580}" srcOrd="0" destOrd="0" presId="urn:microsoft.com/office/officeart/2008/layout/LinedList"/>
    <dgm:cxn modelId="{BE34A77D-1014-4454-A7C6-D86B0B137BA7}" type="presParOf" srcId="{FF5BFCFC-E129-4B44-A2F8-6584385205F7}" destId="{B474F56C-B550-453D-B7BF-4426B2AD79F1}" srcOrd="1" destOrd="0" presId="urn:microsoft.com/office/officeart/2008/layout/LinedList"/>
    <dgm:cxn modelId="{01FE591F-DF3C-4AC1-83E1-DEF31AF69EDF}" type="presParOf" srcId="{F05C803B-4355-46F1-A14A-1070505D536F}" destId="{5A229772-BCEB-43F5-82C8-864ADFA60A9F}" srcOrd="2" destOrd="0" presId="urn:microsoft.com/office/officeart/2008/layout/LinedList"/>
    <dgm:cxn modelId="{4A0848CA-527A-4E9D-994D-FB4B61ACE7AB}" type="presParOf" srcId="{F05C803B-4355-46F1-A14A-1070505D536F}" destId="{5185C48D-0C3C-44E4-B8F3-4E36DB96FA81}" srcOrd="3" destOrd="0" presId="urn:microsoft.com/office/officeart/2008/layout/LinedList"/>
    <dgm:cxn modelId="{E9D4FBA8-D131-4A0F-B618-8CC0070DA09E}" type="presParOf" srcId="{5185C48D-0C3C-44E4-B8F3-4E36DB96FA81}" destId="{AAC1FAC3-6A14-48BE-BDD3-DD177EF3CACE}" srcOrd="0" destOrd="0" presId="urn:microsoft.com/office/officeart/2008/layout/LinedList"/>
    <dgm:cxn modelId="{7E9A16EF-DD47-4CA1-972C-083C6881AF39}" type="presParOf" srcId="{5185C48D-0C3C-44E4-B8F3-4E36DB96FA81}" destId="{24E6DAC8-031C-42B1-8F5A-D592219AE03C}" srcOrd="1" destOrd="0" presId="urn:microsoft.com/office/officeart/2008/layout/LinedList"/>
    <dgm:cxn modelId="{C4DAF48C-2AC0-41E6-9B21-E7D109CE9949}" type="presParOf" srcId="{F05C803B-4355-46F1-A14A-1070505D536F}" destId="{302101EF-BF8C-4573-AA0F-17B6F3FC29E3}" srcOrd="4" destOrd="0" presId="urn:microsoft.com/office/officeart/2008/layout/LinedList"/>
    <dgm:cxn modelId="{E0E24787-4492-442D-9B60-5D7C52B045BB}" type="presParOf" srcId="{F05C803B-4355-46F1-A14A-1070505D536F}" destId="{6E2B42E3-776F-402D-8A77-0A31E94F3E10}" srcOrd="5" destOrd="0" presId="urn:microsoft.com/office/officeart/2008/layout/LinedList"/>
    <dgm:cxn modelId="{1560EC52-0637-48C7-AC41-ACEFB52C6663}" type="presParOf" srcId="{6E2B42E3-776F-402D-8A77-0A31E94F3E10}" destId="{7E9E75C4-9860-4ED8-8A4C-369186B4D6EA}" srcOrd="0" destOrd="0" presId="urn:microsoft.com/office/officeart/2008/layout/LinedList"/>
    <dgm:cxn modelId="{761FBC6D-BFBB-452C-844C-1ABE8A535370}" type="presParOf" srcId="{6E2B42E3-776F-402D-8A77-0A31E94F3E10}" destId="{F290B383-314D-4F30-A86D-6092CFD5720F}" srcOrd="1" destOrd="0" presId="urn:microsoft.com/office/officeart/2008/layout/LinedList"/>
    <dgm:cxn modelId="{5910B66A-1A5E-43C2-8BCE-F2F6CC1984F6}" type="presParOf" srcId="{F05C803B-4355-46F1-A14A-1070505D536F}" destId="{17A11ECC-1D42-494E-B247-7CEC861FC731}" srcOrd="6" destOrd="0" presId="urn:microsoft.com/office/officeart/2008/layout/LinedList"/>
    <dgm:cxn modelId="{4D769435-29C5-47D8-A4D7-83278C06BF04}" type="presParOf" srcId="{F05C803B-4355-46F1-A14A-1070505D536F}" destId="{070CF2F7-78C3-47C0-9F8E-93662D16BE90}" srcOrd="7" destOrd="0" presId="urn:microsoft.com/office/officeart/2008/layout/LinedList"/>
    <dgm:cxn modelId="{9B285417-4C00-4CF9-965C-521EEAFD67E0}" type="presParOf" srcId="{070CF2F7-78C3-47C0-9F8E-93662D16BE90}" destId="{D5D72625-7224-415B-A61B-BC8CF0F73CC7}" srcOrd="0" destOrd="0" presId="urn:microsoft.com/office/officeart/2008/layout/LinedList"/>
    <dgm:cxn modelId="{4154C3A4-FC13-4C0A-A164-5A0195BE807F}" type="presParOf" srcId="{070CF2F7-78C3-47C0-9F8E-93662D16BE90}" destId="{569FFF28-3C79-4372-BCF6-0DDB8D60BA35}" srcOrd="1" destOrd="0" presId="urn:microsoft.com/office/officeart/2008/layout/LinedList"/>
    <dgm:cxn modelId="{DC114FC2-D802-4AE9-91A3-53202233C0A6}" type="presParOf" srcId="{F05C803B-4355-46F1-A14A-1070505D536F}" destId="{43391718-3829-40BD-AA42-B07944C230F0}" srcOrd="8" destOrd="0" presId="urn:microsoft.com/office/officeart/2008/layout/LinedList"/>
    <dgm:cxn modelId="{31C4D8AA-71EA-4533-B8C5-B07B8BACC14C}" type="presParOf" srcId="{F05C803B-4355-46F1-A14A-1070505D536F}" destId="{61B6C853-B5BD-4FFA-877F-C156D935359A}" srcOrd="9" destOrd="0" presId="urn:microsoft.com/office/officeart/2008/layout/LinedList"/>
    <dgm:cxn modelId="{438F0E2A-B769-4C6E-AFA9-8FBEB2934FD9}" type="presParOf" srcId="{61B6C853-B5BD-4FFA-877F-C156D935359A}" destId="{DB898B3C-A790-4948-87EF-D73EA9F95236}" srcOrd="0" destOrd="0" presId="urn:microsoft.com/office/officeart/2008/layout/LinedList"/>
    <dgm:cxn modelId="{EBFCDA5A-CEBC-48CB-98AD-DCFFB370F923}" type="presParOf" srcId="{61B6C853-B5BD-4FFA-877F-C156D935359A}" destId="{24CAED3A-1B25-4260-BAC8-AC26F87DA98D}" srcOrd="1" destOrd="0" presId="urn:microsoft.com/office/officeart/2008/layout/LinedList"/>
    <dgm:cxn modelId="{68FC624C-BAC6-4DB0-A9D9-5876C0B3D543}" type="presParOf" srcId="{F05C803B-4355-46F1-A14A-1070505D536F}" destId="{8E88CF7A-592B-4022-BE4C-7A80067E6FF4}" srcOrd="10" destOrd="0" presId="urn:microsoft.com/office/officeart/2008/layout/LinedList"/>
    <dgm:cxn modelId="{01A521EC-7B2A-4072-A043-79C538EED929}" type="presParOf" srcId="{F05C803B-4355-46F1-A14A-1070505D536F}" destId="{177C03B6-C155-447D-8BD9-E884A6E13B6B}" srcOrd="11" destOrd="0" presId="urn:microsoft.com/office/officeart/2008/layout/LinedList"/>
    <dgm:cxn modelId="{71DA406E-2AFE-4EEA-8A62-512C139B7538}" type="presParOf" srcId="{177C03B6-C155-447D-8BD9-E884A6E13B6B}" destId="{EEF3DE44-A487-4226-AB0D-C3EA78F84DD1}" srcOrd="0" destOrd="0" presId="urn:microsoft.com/office/officeart/2008/layout/LinedList"/>
    <dgm:cxn modelId="{BD64CD21-D953-41AD-BAC4-E0337E42C640}" type="presParOf" srcId="{177C03B6-C155-447D-8BD9-E884A6E13B6B}" destId="{4E984C7F-D177-4583-90F9-E9E5013E353B}" srcOrd="1" destOrd="0" presId="urn:microsoft.com/office/officeart/2008/layout/LinedList"/>
    <dgm:cxn modelId="{047BA6EC-C225-4979-BAEC-A612172016DE}" type="presParOf" srcId="{F05C803B-4355-46F1-A14A-1070505D536F}" destId="{44CEEAC5-2BB4-4D23-B3F0-21BC116053F1}" srcOrd="12" destOrd="0" presId="urn:microsoft.com/office/officeart/2008/layout/LinedList"/>
    <dgm:cxn modelId="{C1A6CED7-EA91-4217-87CA-8206ECD4C0EC}" type="presParOf" srcId="{F05C803B-4355-46F1-A14A-1070505D536F}" destId="{1584E567-F35D-4941-AC4D-E0918578AA07}" srcOrd="13" destOrd="0" presId="urn:microsoft.com/office/officeart/2008/layout/LinedList"/>
    <dgm:cxn modelId="{858AC8CB-AC8B-4798-9F65-FD43318D1848}" type="presParOf" srcId="{1584E567-F35D-4941-AC4D-E0918578AA07}" destId="{25339A89-130A-490F-AEB1-0B520B2A7DB4}" srcOrd="0" destOrd="0" presId="urn:microsoft.com/office/officeart/2008/layout/LinedList"/>
    <dgm:cxn modelId="{D80981DC-A25D-4EEA-8F3B-5638D05BC9E2}" type="presParOf" srcId="{1584E567-F35D-4941-AC4D-E0918578AA07}" destId="{A31B82C1-8F8C-4BD2-A32A-17CCF85F45BF}" srcOrd="1" destOrd="0" presId="urn:microsoft.com/office/officeart/2008/layout/LinedList"/>
    <dgm:cxn modelId="{E99C8AA0-7A8B-4740-9B18-42F4EFC512D9}" type="presParOf" srcId="{F05C803B-4355-46F1-A14A-1070505D536F}" destId="{7EF87F44-A827-4A5E-AD24-786D393CA781}" srcOrd="14" destOrd="0" presId="urn:microsoft.com/office/officeart/2008/layout/LinedList"/>
    <dgm:cxn modelId="{1449B241-3C4E-4853-A10B-7A2F332046B4}" type="presParOf" srcId="{F05C803B-4355-46F1-A14A-1070505D536F}" destId="{0411E482-23AA-4C15-ADEF-7A490D2F7849}" srcOrd="15" destOrd="0" presId="urn:microsoft.com/office/officeart/2008/layout/LinedList"/>
    <dgm:cxn modelId="{E75B032A-0E97-47D6-B0F0-D1A8A5B1C273}" type="presParOf" srcId="{0411E482-23AA-4C15-ADEF-7A490D2F7849}" destId="{FD628CA8-8871-49A6-B60B-D55599B815F3}" srcOrd="0" destOrd="0" presId="urn:microsoft.com/office/officeart/2008/layout/LinedList"/>
    <dgm:cxn modelId="{1BB13BB4-B98B-440E-88EB-138F6C56EBCD}" type="presParOf" srcId="{0411E482-23AA-4C15-ADEF-7A490D2F7849}" destId="{E881672A-567A-462A-9A79-8E1067F3C4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F0495-AC67-4026-B20A-A3363D3DA52F}">
      <dsp:nvSpPr>
        <dsp:cNvPr id="0" name=""/>
        <dsp:cNvSpPr/>
      </dsp:nvSpPr>
      <dsp:spPr>
        <a:xfrm>
          <a:off x="0" y="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AE923-D48F-4B64-A324-50C91F4A7580}">
      <dsp:nvSpPr>
        <dsp:cNvPr id="0" name=""/>
        <dsp:cNvSpPr/>
      </dsp:nvSpPr>
      <dsp:spPr>
        <a:xfrm>
          <a:off x="0" y="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1. Introduction</a:t>
          </a:r>
          <a:br>
            <a:rPr lang="en-US" sz="1500" b="1" kern="1200" dirty="0"/>
          </a:br>
          <a:r>
            <a:rPr lang="ja-JP" sz="1500" b="1" kern="1200" dirty="0"/>
            <a:t>イントロダクション</a:t>
          </a:r>
          <a:endParaRPr lang="en-US" sz="1500" kern="1200" dirty="0"/>
        </a:p>
      </dsp:txBody>
      <dsp:txXfrm>
        <a:off x="0" y="0"/>
        <a:ext cx="6496050" cy="571500"/>
      </dsp:txXfrm>
    </dsp:sp>
    <dsp:sp modelId="{5A229772-BCEB-43F5-82C8-864ADFA60A9F}">
      <dsp:nvSpPr>
        <dsp:cNvPr id="0" name=""/>
        <dsp:cNvSpPr/>
      </dsp:nvSpPr>
      <dsp:spPr>
        <a:xfrm>
          <a:off x="0" y="5715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1FAC3-6A14-48BE-BDD3-DD177EF3CACE}">
      <dsp:nvSpPr>
        <dsp:cNvPr id="0" name=""/>
        <dsp:cNvSpPr/>
      </dsp:nvSpPr>
      <dsp:spPr>
        <a:xfrm>
          <a:off x="0" y="571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2. Software Project Management </a:t>
          </a:r>
          <a:br>
            <a:rPr lang="en-US" sz="1500" b="1" kern="1200"/>
          </a:br>
          <a:r>
            <a:rPr lang="ja-JP" sz="1500" b="1" kern="1200"/>
            <a:t>プロジェクト管理</a:t>
          </a:r>
          <a:endParaRPr lang="en-US" sz="1500" kern="1200"/>
        </a:p>
      </dsp:txBody>
      <dsp:txXfrm>
        <a:off x="0" y="571500"/>
        <a:ext cx="6496050" cy="571500"/>
      </dsp:txXfrm>
    </dsp:sp>
    <dsp:sp modelId="{302101EF-BF8C-4573-AA0F-17B6F3FC29E3}">
      <dsp:nvSpPr>
        <dsp:cNvPr id="0" name=""/>
        <dsp:cNvSpPr/>
      </dsp:nvSpPr>
      <dsp:spPr>
        <a:xfrm>
          <a:off x="0" y="11430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E75C4-9860-4ED8-8A4C-369186B4D6EA}">
      <dsp:nvSpPr>
        <dsp:cNvPr id="0" name=""/>
        <dsp:cNvSpPr/>
      </dsp:nvSpPr>
      <dsp:spPr>
        <a:xfrm>
          <a:off x="0" y="1143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3.Software Requirement Specification</a:t>
          </a:r>
          <a:br>
            <a:rPr lang="en-US" sz="1500" b="1" kern="1200"/>
          </a:br>
          <a:r>
            <a:rPr lang="ja-JP" sz="1500" b="1" kern="1200"/>
            <a:t>ソフトウェア要件仕様書</a:t>
          </a:r>
          <a:endParaRPr lang="en-US" sz="1500" kern="1200"/>
        </a:p>
      </dsp:txBody>
      <dsp:txXfrm>
        <a:off x="0" y="1143000"/>
        <a:ext cx="6496050" cy="571500"/>
      </dsp:txXfrm>
    </dsp:sp>
    <dsp:sp modelId="{17A11ECC-1D42-494E-B247-7CEC861FC731}">
      <dsp:nvSpPr>
        <dsp:cNvPr id="0" name=""/>
        <dsp:cNvSpPr/>
      </dsp:nvSpPr>
      <dsp:spPr>
        <a:xfrm>
          <a:off x="0" y="17145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72625-7224-415B-A61B-BC8CF0F73CC7}">
      <dsp:nvSpPr>
        <dsp:cNvPr id="0" name=""/>
        <dsp:cNvSpPr/>
      </dsp:nvSpPr>
      <dsp:spPr>
        <a:xfrm>
          <a:off x="0" y="1714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4. Software Design Description</a:t>
          </a:r>
          <a:br>
            <a:rPr lang="en-US" sz="1500" b="1" kern="1200"/>
          </a:br>
          <a:r>
            <a:rPr lang="ja-JP" sz="1500" b="1" kern="1200"/>
            <a:t>ソフトウェア 設計書</a:t>
          </a:r>
          <a:endParaRPr lang="en-US" sz="1500" kern="1200"/>
        </a:p>
      </dsp:txBody>
      <dsp:txXfrm>
        <a:off x="0" y="1714500"/>
        <a:ext cx="6496050" cy="571500"/>
      </dsp:txXfrm>
    </dsp:sp>
    <dsp:sp modelId="{43391718-3829-40BD-AA42-B07944C230F0}">
      <dsp:nvSpPr>
        <dsp:cNvPr id="0" name=""/>
        <dsp:cNvSpPr/>
      </dsp:nvSpPr>
      <dsp:spPr>
        <a:xfrm>
          <a:off x="0" y="22860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98B3C-A790-4948-87EF-D73EA9F95236}">
      <dsp:nvSpPr>
        <dsp:cNvPr id="0" name=""/>
        <dsp:cNvSpPr/>
      </dsp:nvSpPr>
      <dsp:spPr>
        <a:xfrm>
          <a:off x="0" y="2286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5. Software Testing</a:t>
          </a:r>
          <a:br>
            <a:rPr lang="en-US" sz="1500" b="1" kern="1200"/>
          </a:br>
          <a:r>
            <a:rPr lang="ja-JP" sz="1500" b="1" kern="1200"/>
            <a:t>ソフトウェアテスト</a:t>
          </a:r>
          <a:endParaRPr lang="en-US" sz="1500" kern="1200"/>
        </a:p>
      </dsp:txBody>
      <dsp:txXfrm>
        <a:off x="0" y="2286000"/>
        <a:ext cx="6496050" cy="571500"/>
      </dsp:txXfrm>
    </dsp:sp>
    <dsp:sp modelId="{8E88CF7A-592B-4022-BE4C-7A80067E6FF4}">
      <dsp:nvSpPr>
        <dsp:cNvPr id="0" name=""/>
        <dsp:cNvSpPr/>
      </dsp:nvSpPr>
      <dsp:spPr>
        <a:xfrm>
          <a:off x="0" y="28575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3DE44-A487-4226-AB0D-C3EA78F84DD1}">
      <dsp:nvSpPr>
        <dsp:cNvPr id="0" name=""/>
        <dsp:cNvSpPr/>
      </dsp:nvSpPr>
      <dsp:spPr>
        <a:xfrm>
          <a:off x="0" y="2857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6. Lesson Learn</a:t>
          </a:r>
          <a:br>
            <a:rPr lang="en-US" sz="1500" b="1" kern="1200"/>
          </a:br>
          <a:r>
            <a:rPr lang="ja-JP" sz="1500" b="1" kern="1200"/>
            <a:t>学んだ教訓</a:t>
          </a:r>
          <a:endParaRPr lang="en-US" sz="1500" kern="1200"/>
        </a:p>
      </dsp:txBody>
      <dsp:txXfrm>
        <a:off x="0" y="2857500"/>
        <a:ext cx="6496050" cy="571500"/>
      </dsp:txXfrm>
    </dsp:sp>
    <dsp:sp modelId="{44CEEAC5-2BB4-4D23-B3F0-21BC116053F1}">
      <dsp:nvSpPr>
        <dsp:cNvPr id="0" name=""/>
        <dsp:cNvSpPr/>
      </dsp:nvSpPr>
      <dsp:spPr>
        <a:xfrm>
          <a:off x="0" y="34290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39A89-130A-490F-AEB1-0B520B2A7DB4}">
      <dsp:nvSpPr>
        <dsp:cNvPr id="0" name=""/>
        <dsp:cNvSpPr/>
      </dsp:nvSpPr>
      <dsp:spPr>
        <a:xfrm>
          <a:off x="0" y="3429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7. Demo</a:t>
          </a:r>
          <a:br>
            <a:rPr lang="en-US" sz="1500" b="1" kern="1200" dirty="0"/>
          </a:br>
          <a:r>
            <a:rPr lang="ja-JP" sz="1500" b="1" kern="1200" dirty="0"/>
            <a:t>デモ</a:t>
          </a:r>
          <a:r>
            <a:rPr lang="en-US" sz="1500" b="1" kern="1200" dirty="0"/>
            <a:t> </a:t>
          </a:r>
          <a:endParaRPr lang="en-US" sz="1500" kern="1200" dirty="0"/>
        </a:p>
      </dsp:txBody>
      <dsp:txXfrm>
        <a:off x="0" y="3429000"/>
        <a:ext cx="6496050" cy="571500"/>
      </dsp:txXfrm>
    </dsp:sp>
    <dsp:sp modelId="{7EF87F44-A827-4A5E-AD24-786D393CA781}">
      <dsp:nvSpPr>
        <dsp:cNvPr id="0" name=""/>
        <dsp:cNvSpPr/>
      </dsp:nvSpPr>
      <dsp:spPr>
        <a:xfrm>
          <a:off x="0" y="40005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28CA8-8871-49A6-B60B-D55599B815F3}">
      <dsp:nvSpPr>
        <dsp:cNvPr id="0" name=""/>
        <dsp:cNvSpPr/>
      </dsp:nvSpPr>
      <dsp:spPr>
        <a:xfrm>
          <a:off x="0" y="4000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8. Q &amp; A</a:t>
          </a:r>
          <a:br>
            <a:rPr lang="en-US" sz="1500" b="1" kern="1200" dirty="0"/>
          </a:br>
          <a:r>
            <a:rPr lang="ja-JP" sz="1500" b="1" kern="1200" dirty="0"/>
            <a:t>質問と回答</a:t>
          </a:r>
          <a:endParaRPr lang="en-US" sz="1500" kern="1200" dirty="0"/>
        </a:p>
      </dsp:txBody>
      <dsp:txXfrm>
        <a:off x="0" y="4000500"/>
        <a:ext cx="6496050" cy="57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pPr rtl="0"/>
            <a:endParaRPr lang="vi-VN" dirty="0">
              <a:latin typeface="Calibri (Thân)"/>
            </a:endParaRPr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pPr rtl="0"/>
            <a:fld id="{07FD71E8-59A4-473B-95A8-7139A686B9FF}" type="datetime1">
              <a:rPr lang="vi-VN" smtClean="0">
                <a:latin typeface="Calibri (Thân)"/>
              </a:rPr>
              <a:t>01/05/2018</a:t>
            </a:fld>
            <a:endParaRPr lang="vi-VN" dirty="0">
              <a:latin typeface="Calibri (Thân)"/>
            </a:endParaRPr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pPr rtl="0"/>
            <a:endParaRPr lang="vi-VN" dirty="0">
              <a:latin typeface="Calibri (Thân)"/>
            </a:endParaRPr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pPr rtl="0"/>
            <a:fld id="{DA6FC261-E491-4C42-A663-B95247CC46D9}" type="slidenum">
              <a:rPr lang="vi-VN" smtClean="0">
                <a:latin typeface="Calibri (Thân)"/>
              </a:rPr>
              <a:t>‹#›</a:t>
            </a:fld>
            <a:endParaRPr lang="vi-VN" dirty="0">
              <a:latin typeface="Calibri (Thân)"/>
            </a:endParaRPr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Calibri (Thân)"/>
              </a:defRPr>
            </a:lvl1pPr>
          </a:lstStyle>
          <a:p>
            <a:endParaRPr lang="vi-VN" dirty="0"/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>
                <a:latin typeface="Calibri (Thân)"/>
              </a:defRPr>
            </a:lvl1pPr>
          </a:lstStyle>
          <a:p>
            <a:fld id="{0531E179-48D2-4B68-AD0C-3724D10BF618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4" name="Chỗ dành sẵn cho Hình ảnh Trang chiếu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rtl="0"/>
            <a:endParaRPr lang="vi-VN" noProof="0" dirty="0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Bản</a:t>
            </a:r>
            <a:r>
              <a:rPr lang="vi-VN" noProof="0" dirty="0"/>
              <a:t> cái</a:t>
            </a:r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Calibri (Thân)"/>
              </a:defRPr>
            </a:lvl1pPr>
          </a:lstStyle>
          <a:p>
            <a:endParaRPr lang="vi-VN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>
                <a:latin typeface="Calibri (Thân)"/>
              </a:defRPr>
            </a:lvl1pPr>
          </a:lstStyle>
          <a:p>
            <a:fld id="{333E963C-1534-4F8D-B2A7-66D81AA25953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/>
              <a:t>1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 rtl="0"/>
              <a:t>4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2289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 rtl="0"/>
              <a:t>6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2445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 rtl="0"/>
              <a:t>7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24427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 rtl="0"/>
              <a:t>8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8306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254204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74215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C227-EF44-4517-9BB4-5A4AD3736BF8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39457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76508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986C-A916-4D68-8350-B0BD187CB9C1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6778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735172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457825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99EA-F44A-4DDA-962A-D592C4F8CF37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37822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0486999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59743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495494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493281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778679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338498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884374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38503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508298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06397-A22C-4AD5-A832-394324207802}" type="datetime1">
              <a:rPr lang="vi-VN" smtClean="0"/>
              <a:pPr/>
              <a:t>01/05/2018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54E5E963-A65F-40FE-BB76-EEBC18966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D4D522B8-1664-4BED-954C-C46907A7F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Hình bầu dục 16">
            <a:extLst>
              <a:ext uri="{FF2B5EF4-FFF2-40B4-BE49-F238E27FC236}">
                <a16:creationId xmlns:a16="http://schemas.microsoft.com/office/drawing/2014/main" id="{AA45F19E-C88A-4447-94B8-56268A5748D7}"/>
              </a:ext>
            </a:extLst>
          </p:cNvPr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Century Gothic (Đầu đề)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61F38D9-B5AF-4719-B9AF-A038D740C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F0BD1422-65EB-4E65-8229-75371504E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69BD581-280F-40BA-9142-6B898F0CE1D1}"/>
              </a:ext>
            </a:extLst>
          </p:cNvPr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Century Gothic (Đầu đề)"/>
            </a:endParaRPr>
          </a:p>
        </p:txBody>
      </p:sp>
    </p:spTree>
    <p:extLst>
      <p:ext uri="{BB962C8B-B14F-4D97-AF65-F5344CB8AC3E}">
        <p14:creationId xmlns:p14="http://schemas.microsoft.com/office/powerpoint/2010/main" val="199064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>
            <a:extLst>
              <a:ext uri="{FF2B5EF4-FFF2-40B4-BE49-F238E27FC236}">
                <a16:creationId xmlns:a16="http://schemas.microsoft.com/office/drawing/2014/main" id="{9D7D3291-A362-4BDB-8C2B-ED8A613ED6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10668000" cy="339090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09BF8FA-AD34-4E42-9F5A-6515BF425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10" y="1886269"/>
            <a:ext cx="4877357" cy="1085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1A4A5F8-84E6-4261-8CA3-360164B162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2021" y="797778"/>
            <a:ext cx="10528908" cy="3262195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D4FCF92D-7060-4A40-AF23-F8B0C9D17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522" y="1103183"/>
            <a:ext cx="4713575" cy="2651386"/>
          </a:xfrm>
          <a:prstGeom prst="rect">
            <a:avLst/>
          </a:prstGeom>
        </p:spPr>
      </p:pic>
      <p:sp>
        <p:nvSpPr>
          <p:cNvPr id="3" name="Tiêu đề 2"/>
          <p:cNvSpPr>
            <a:spLocks noGrp="1"/>
          </p:cNvSpPr>
          <p:nvPr>
            <p:ph type="ctrTitle"/>
          </p:nvPr>
        </p:nvSpPr>
        <p:spPr>
          <a:xfrm>
            <a:off x="657225" y="4537711"/>
            <a:ext cx="10844965" cy="1062990"/>
          </a:xfrm>
        </p:spPr>
        <p:txBody>
          <a:bodyPr rtlCol="0">
            <a:normAutofit/>
          </a:bodyPr>
          <a:lstStyle/>
          <a:p>
            <a:pPr rtl="0"/>
            <a:r>
              <a:rPr lang="en-US" sz="4000">
                <a:latin typeface="Century Gothic (Đầu đề)"/>
              </a:rPr>
              <a:t>Photographic Studio Manager</a:t>
            </a:r>
            <a:endParaRPr lang="vi-VN" sz="4000">
              <a:latin typeface="Century Gothic (Đầu đề)"/>
            </a:endParaRPr>
          </a:p>
        </p:txBody>
      </p:sp>
      <p:sp>
        <p:nvSpPr>
          <p:cNvPr id="6" name="Tiêu đề phụ 5"/>
          <p:cNvSpPr>
            <a:spLocks noGrp="1"/>
          </p:cNvSpPr>
          <p:nvPr>
            <p:ph type="subTitle" idx="1"/>
          </p:nvPr>
        </p:nvSpPr>
        <p:spPr>
          <a:xfrm>
            <a:off x="657225" y="5600700"/>
            <a:ext cx="10844965" cy="546320"/>
          </a:xfrm>
        </p:spPr>
        <p:txBody>
          <a:bodyPr rtlCol="0">
            <a:normAutofit/>
          </a:bodyPr>
          <a:lstStyle/>
          <a:p>
            <a:pPr rtl="0"/>
            <a:r>
              <a:rPr lang="en-US" sz="1800">
                <a:latin typeface="Century Gothic (Đầu đề)"/>
              </a:rPr>
              <a:t>Website quản lý Studio.</a:t>
            </a:r>
            <a:endParaRPr lang="vi-VN" sz="1800">
              <a:latin typeface="Century Gothic (Đầu đề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B080AD-8C59-4F39-8357-FA4A237D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4" y="2978879"/>
            <a:ext cx="6342175" cy="862869"/>
          </a:xfrm>
        </p:spPr>
        <p:txBody>
          <a:bodyPr>
            <a:normAutofit fontScale="90000"/>
          </a:bodyPr>
          <a:lstStyle/>
          <a:p>
            <a:r>
              <a:rPr lang="en-US" sz="2800" cap="small" dirty="0"/>
              <a:t>Software development process</a:t>
            </a:r>
            <a:br>
              <a:rPr lang="en-US" sz="2800" cap="small" dirty="0"/>
            </a:br>
            <a:r>
              <a:rPr lang="en-US" sz="2800" cap="small" dirty="0"/>
              <a:t>	</a:t>
            </a:r>
            <a:r>
              <a:rPr lang="ja-JP" altLang="en-US" sz="2800" b="1" cap="small" dirty="0">
                <a:latin typeface="+mj-ea"/>
              </a:rPr>
              <a:t>フトウェア開発のプロセス</a:t>
            </a:r>
            <a:br>
              <a:rPr lang="en-US" sz="2800" b="1" cap="small" dirty="0">
                <a:latin typeface="+mj-ea"/>
              </a:rPr>
            </a:br>
            <a:endParaRPr lang="en-US" sz="2800" dirty="0"/>
          </a:p>
        </p:txBody>
      </p:sp>
      <p:pic>
        <p:nvPicPr>
          <p:cNvPr id="8" name="image5.jpeg">
            <a:extLst>
              <a:ext uri="{FF2B5EF4-FFF2-40B4-BE49-F238E27FC236}">
                <a16:creationId xmlns:a16="http://schemas.microsoft.com/office/drawing/2014/main" id="{FE542255-3EAF-40D2-AB40-B3C475715B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31251" y="2246502"/>
            <a:ext cx="5824486" cy="3695700"/>
          </a:xfrm>
          <a:prstGeom prst="rect">
            <a:avLst/>
          </a:prstGeom>
        </p:spPr>
      </p:pic>
      <p:sp>
        <p:nvSpPr>
          <p:cNvPr id="5" name="Shape 119">
            <a:extLst>
              <a:ext uri="{FF2B5EF4-FFF2-40B4-BE49-F238E27FC236}">
                <a16:creationId xmlns:a16="http://schemas.microsoft.com/office/drawing/2014/main" id="{FD5F0BE7-FE28-4598-954D-68CE69D1B7F2}"/>
              </a:ext>
            </a:extLst>
          </p:cNvPr>
          <p:cNvSpPr txBox="1">
            <a:spLocks/>
          </p:cNvSpPr>
          <p:nvPr/>
        </p:nvSpPr>
        <p:spPr>
          <a:xfrm>
            <a:off x="646111" y="642111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10CA567-8E17-4EFD-AE74-13015C1A217C}"/>
              </a:ext>
            </a:extLst>
          </p:cNvPr>
          <p:cNvSpPr/>
          <p:nvPr/>
        </p:nvSpPr>
        <p:spPr>
          <a:xfrm>
            <a:off x="486464" y="4693299"/>
            <a:ext cx="4995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400" dirty="0"/>
              <a:t>Iteration 1: Jan 11</a:t>
            </a:r>
            <a:r>
              <a:rPr lang="en-US" sz="2400" baseline="30000" dirty="0"/>
              <a:t>th</a:t>
            </a:r>
            <a:r>
              <a:rPr lang="en-US" sz="2400" dirty="0"/>
              <a:t> – Mar 25</a:t>
            </a:r>
            <a:r>
              <a:rPr lang="en-US" sz="2400" baseline="30000" dirty="0"/>
              <a:t>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9100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052697-B12D-4204-BA73-DA4323AF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282" y="1171376"/>
            <a:ext cx="8246299" cy="61167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Organizational Structure - </a:t>
            </a:r>
            <a:r>
              <a:rPr lang="ja-JP" altLang="en-US" sz="3200" dirty="0"/>
              <a:t>組織構造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3114D0F9-C4C9-47D5-A001-EA883EB903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37" y="1598494"/>
            <a:ext cx="7474590" cy="4869417"/>
          </a:xfrm>
          <a:prstGeom prst="rect">
            <a:avLst/>
          </a:prstGeom>
        </p:spPr>
      </p:pic>
      <p:sp>
        <p:nvSpPr>
          <p:cNvPr id="5" name="Shape 119">
            <a:extLst>
              <a:ext uri="{FF2B5EF4-FFF2-40B4-BE49-F238E27FC236}">
                <a16:creationId xmlns:a16="http://schemas.microsoft.com/office/drawing/2014/main" id="{361B4D5A-26FF-4C2C-9D58-3CDFD0C13599}"/>
              </a:ext>
            </a:extLst>
          </p:cNvPr>
          <p:cNvSpPr txBox="1">
            <a:spLocks/>
          </p:cNvSpPr>
          <p:nvPr/>
        </p:nvSpPr>
        <p:spPr>
          <a:xfrm>
            <a:off x="646111" y="340108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22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660D9CD-1379-4674-BED5-36E12E54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49" y="1140903"/>
            <a:ext cx="9404723" cy="754290"/>
          </a:xfrm>
        </p:spPr>
        <p:txBody>
          <a:bodyPr>
            <a:normAutofit fontScale="90000"/>
          </a:bodyPr>
          <a:lstStyle/>
          <a:p>
            <a:r>
              <a:rPr lang="en-US" altLang="ja-JP" sz="3600" dirty="0"/>
              <a:t>Project Schedule </a:t>
            </a:r>
            <a:r>
              <a:rPr lang="en-US" sz="3600" cap="small" dirty="0"/>
              <a:t>-</a:t>
            </a:r>
            <a:r>
              <a:rPr lang="vi-VN" sz="3600" cap="small" dirty="0"/>
              <a:t> </a:t>
            </a:r>
            <a:r>
              <a:rPr lang="ja-JP" altLang="en-US" sz="3600" cap="small" dirty="0">
                <a:latin typeface="+mj-ea"/>
              </a:rPr>
              <a:t>プロジェクトスジュール</a:t>
            </a:r>
            <a:br>
              <a:rPr lang="en-US" sz="4400" cap="small" dirty="0">
                <a:latin typeface="+mj-ea"/>
              </a:rPr>
            </a:br>
            <a:endParaRPr lang="en-US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C6BCC13-5792-4667-9CD5-A2D0966DCB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76" y="2072308"/>
            <a:ext cx="8947150" cy="3968712"/>
          </a:xfrm>
          <a:prstGeom prst="rect">
            <a:avLst/>
          </a:prstGeom>
        </p:spPr>
      </p:pic>
      <p:sp>
        <p:nvSpPr>
          <p:cNvPr id="4" name="Shape 119">
            <a:extLst>
              <a:ext uri="{FF2B5EF4-FFF2-40B4-BE49-F238E27FC236}">
                <a16:creationId xmlns:a16="http://schemas.microsoft.com/office/drawing/2014/main" id="{6B69D345-C1B8-4D8B-ABA9-FBCB8C2C6A0A}"/>
              </a:ext>
            </a:extLst>
          </p:cNvPr>
          <p:cNvSpPr txBox="1">
            <a:spLocks/>
          </p:cNvSpPr>
          <p:nvPr/>
        </p:nvSpPr>
        <p:spPr>
          <a:xfrm>
            <a:off x="511146" y="452718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2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03769A-30C4-48BC-A956-A5FC8E20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632" y="1373537"/>
            <a:ext cx="7013038" cy="413266"/>
          </a:xfrm>
        </p:spPr>
        <p:txBody>
          <a:bodyPr>
            <a:normAutofit fontScale="90000"/>
          </a:bodyPr>
          <a:lstStyle/>
          <a:p>
            <a:r>
              <a:rPr lang="en-US" altLang="ja-JP" sz="3200" dirty="0"/>
              <a:t>Project Tools – </a:t>
            </a:r>
            <a:r>
              <a:rPr lang="ja-JP" altLang="en-US" sz="3200" dirty="0"/>
              <a:t>プロジェクトツール</a:t>
            </a:r>
            <a:r>
              <a:rPr lang="ja-JP" altLang="en-US" sz="3200" dirty="0">
                <a:latin typeface="+mj-ea"/>
              </a:rPr>
              <a:t> </a:t>
            </a:r>
            <a:br>
              <a:rPr lang="en-US" sz="4400" dirty="0">
                <a:latin typeface="+mj-ea"/>
              </a:rPr>
            </a:br>
            <a:endParaRPr lang="en-US" dirty="0"/>
          </a:p>
        </p:txBody>
      </p:sp>
      <p:sp>
        <p:nvSpPr>
          <p:cNvPr id="4" name="Shape 119">
            <a:extLst>
              <a:ext uri="{FF2B5EF4-FFF2-40B4-BE49-F238E27FC236}">
                <a16:creationId xmlns:a16="http://schemas.microsoft.com/office/drawing/2014/main" id="{7E656672-652A-4BAC-9B56-97CC34E98A14}"/>
              </a:ext>
            </a:extLst>
          </p:cNvPr>
          <p:cNvSpPr txBox="1">
            <a:spLocks/>
          </p:cNvSpPr>
          <p:nvPr/>
        </p:nvSpPr>
        <p:spPr>
          <a:xfrm>
            <a:off x="646111" y="463717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64AA62F-98B4-4A99-ABEF-AA7322F90399}"/>
              </a:ext>
            </a:extLst>
          </p:cNvPr>
          <p:cNvSpPr txBox="1"/>
          <p:nvPr/>
        </p:nvSpPr>
        <p:spPr>
          <a:xfrm>
            <a:off x="646111" y="1688393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Tools for project management</a:t>
            </a: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EDC1EAD6-0370-484A-B068-F114313A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28" y="2310469"/>
            <a:ext cx="2179798" cy="2179798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43739F54-3475-44EA-A018-274D02B0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4" y="4705125"/>
            <a:ext cx="3099732" cy="809805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6C6C1485-F9E6-480D-B77D-98AB1819D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439" y="2544186"/>
            <a:ext cx="4311592" cy="2299516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39646810-3DB8-43F0-9D08-AF197AA44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259" y="2855221"/>
            <a:ext cx="1884393" cy="1752606"/>
          </a:xfrm>
          <a:prstGeom prst="rect">
            <a:avLst/>
          </a:prstGeom>
        </p:spPr>
      </p:pic>
      <p:sp>
        <p:nvSpPr>
          <p:cNvPr id="28" name="Tiêu đề 1">
            <a:extLst>
              <a:ext uri="{FF2B5EF4-FFF2-40B4-BE49-F238E27FC236}">
                <a16:creationId xmlns:a16="http://schemas.microsoft.com/office/drawing/2014/main" id="{6DB2ACE4-133D-4F54-AE1C-F2122CF0E977}"/>
              </a:ext>
            </a:extLst>
          </p:cNvPr>
          <p:cNvSpPr txBox="1">
            <a:spLocks/>
          </p:cNvSpPr>
          <p:nvPr/>
        </p:nvSpPr>
        <p:spPr>
          <a:xfrm>
            <a:off x="4241414" y="4607827"/>
            <a:ext cx="2440306" cy="541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ja-JP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DROPBOX</a:t>
            </a:r>
            <a:br>
              <a:rPr lang="en-US" sz="4400" dirty="0">
                <a:latin typeface="+mj-ea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0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êu đề 1">
            <a:extLst>
              <a:ext uri="{FF2B5EF4-FFF2-40B4-BE49-F238E27FC236}">
                <a16:creationId xmlns:a16="http://schemas.microsoft.com/office/drawing/2014/main" id="{22BB877A-61F9-483C-94A6-51B82771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065" y="1081893"/>
            <a:ext cx="6711034" cy="570739"/>
          </a:xfrm>
        </p:spPr>
        <p:txBody>
          <a:bodyPr>
            <a:normAutofit fontScale="90000"/>
          </a:bodyPr>
          <a:lstStyle/>
          <a:p>
            <a:r>
              <a:rPr lang="en-US" altLang="ja-JP" sz="3200" dirty="0"/>
              <a:t>Project Tools – </a:t>
            </a:r>
            <a:r>
              <a:rPr lang="ja-JP" altLang="en-US" sz="3200" dirty="0"/>
              <a:t>プロジェクトツール</a:t>
            </a:r>
            <a:r>
              <a:rPr lang="ja-JP" altLang="en-US" sz="3200" dirty="0">
                <a:latin typeface="+mj-ea"/>
              </a:rPr>
              <a:t> </a:t>
            </a:r>
            <a:br>
              <a:rPr lang="en-US" sz="4400" dirty="0">
                <a:latin typeface="+mj-ea"/>
              </a:rPr>
            </a:br>
            <a:endParaRPr lang="en-US" dirty="0"/>
          </a:p>
        </p:txBody>
      </p:sp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627577E7-A255-49CD-A962-B11AABAFE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278434"/>
            <a:ext cx="8946541" cy="1605669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hape 119">
            <a:extLst>
              <a:ext uri="{FF2B5EF4-FFF2-40B4-BE49-F238E27FC236}">
                <a16:creationId xmlns:a16="http://schemas.microsoft.com/office/drawing/2014/main" id="{7E1552A5-0B2B-44EC-B64D-A324544B114B}"/>
              </a:ext>
            </a:extLst>
          </p:cNvPr>
          <p:cNvSpPr txBox="1">
            <a:spLocks/>
          </p:cNvSpPr>
          <p:nvPr/>
        </p:nvSpPr>
        <p:spPr>
          <a:xfrm>
            <a:off x="646111" y="456091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6B3276B-84DB-422E-865F-843B177C93E4}"/>
              </a:ext>
            </a:extLst>
          </p:cNvPr>
          <p:cNvSpPr txBox="1"/>
          <p:nvPr/>
        </p:nvSpPr>
        <p:spPr>
          <a:xfrm>
            <a:off x="646111" y="1765478"/>
            <a:ext cx="383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000" dirty="0"/>
              <a:t>Tools for developing</a:t>
            </a:r>
          </a:p>
        </p:txBody>
      </p:sp>
    </p:spTree>
    <p:extLst>
      <p:ext uri="{BB962C8B-B14F-4D97-AF65-F5344CB8AC3E}">
        <p14:creationId xmlns:p14="http://schemas.microsoft.com/office/powerpoint/2010/main" val="1969378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5D676C-9EBE-4B64-99B6-95881A39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008" y="1226439"/>
            <a:ext cx="6151148" cy="57073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Risk Management</a:t>
            </a:r>
            <a:r>
              <a:rPr lang="ja-JP" altLang="en-US" sz="3200" dirty="0"/>
              <a:t> </a:t>
            </a:r>
            <a:r>
              <a:rPr lang="en-US" altLang="ja-JP" sz="3200" cap="small" dirty="0"/>
              <a:t>- </a:t>
            </a:r>
            <a:r>
              <a:rPr lang="ja-JP" altLang="en-US" sz="3200" cap="small" dirty="0">
                <a:latin typeface="+mj-ea"/>
              </a:rPr>
              <a:t>リスク管理</a:t>
            </a:r>
            <a:endParaRPr lang="en-US" sz="3200" dirty="0"/>
          </a:p>
        </p:txBody>
      </p:sp>
      <p:graphicFrame>
        <p:nvGraphicFramePr>
          <p:cNvPr id="6" name="Chỗ dành sẵn cho Nội dung 5">
            <a:extLst>
              <a:ext uri="{FF2B5EF4-FFF2-40B4-BE49-F238E27FC236}">
                <a16:creationId xmlns:a16="http://schemas.microsoft.com/office/drawing/2014/main" id="{DE470C0E-6485-4EB2-858B-1D84CABADF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866959"/>
              </p:ext>
            </p:extLst>
          </p:nvPr>
        </p:nvGraphicFramePr>
        <p:xfrm>
          <a:off x="536895" y="1803181"/>
          <a:ext cx="11157357" cy="4297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994">
                  <a:extLst>
                    <a:ext uri="{9D8B030D-6E8A-4147-A177-3AD203B41FA5}">
                      <a16:colId xmlns:a16="http://schemas.microsoft.com/office/drawing/2014/main" val="3910381497"/>
                    </a:ext>
                  </a:extLst>
                </a:gridCol>
                <a:gridCol w="1313362">
                  <a:extLst>
                    <a:ext uri="{9D8B030D-6E8A-4147-A177-3AD203B41FA5}">
                      <a16:colId xmlns:a16="http://schemas.microsoft.com/office/drawing/2014/main" val="2261315728"/>
                    </a:ext>
                  </a:extLst>
                </a:gridCol>
                <a:gridCol w="1957357">
                  <a:extLst>
                    <a:ext uri="{9D8B030D-6E8A-4147-A177-3AD203B41FA5}">
                      <a16:colId xmlns:a16="http://schemas.microsoft.com/office/drawing/2014/main" val="2813972322"/>
                    </a:ext>
                  </a:extLst>
                </a:gridCol>
                <a:gridCol w="732903">
                  <a:extLst>
                    <a:ext uri="{9D8B030D-6E8A-4147-A177-3AD203B41FA5}">
                      <a16:colId xmlns:a16="http://schemas.microsoft.com/office/drawing/2014/main" val="4042772209"/>
                    </a:ext>
                  </a:extLst>
                </a:gridCol>
                <a:gridCol w="3081366">
                  <a:extLst>
                    <a:ext uri="{9D8B030D-6E8A-4147-A177-3AD203B41FA5}">
                      <a16:colId xmlns:a16="http://schemas.microsoft.com/office/drawing/2014/main" val="3751123519"/>
                    </a:ext>
                  </a:extLst>
                </a:gridCol>
                <a:gridCol w="2575420">
                  <a:extLst>
                    <a:ext uri="{9D8B030D-6E8A-4147-A177-3AD203B41FA5}">
                      <a16:colId xmlns:a16="http://schemas.microsoft.com/office/drawing/2014/main" val="2322904018"/>
                    </a:ext>
                  </a:extLst>
                </a:gridCol>
                <a:gridCol w="947955">
                  <a:extLst>
                    <a:ext uri="{9D8B030D-6E8A-4147-A177-3AD203B41FA5}">
                      <a16:colId xmlns:a16="http://schemas.microsoft.com/office/drawing/2014/main" val="1603906879"/>
                    </a:ext>
                  </a:extLst>
                </a:gridCol>
              </a:tblGrid>
              <a:tr h="798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Name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Root Cause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Probability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Avoidance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Contingency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Impact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3554416353"/>
                  </a:ext>
                </a:extLst>
              </a:tr>
              <a:tr h="5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Team don’t keep the deadline on time.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Members lack of responsibility, sick.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Lack of management.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Medium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Make rules and penalties for people who doesn’t meet the deadline.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Working overtime to complete on time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960393353"/>
                  </a:ext>
                </a:extLst>
              </a:tr>
              <a:tr h="748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Requirement changed while project is processing.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SRS is not provide all information about user requirement such as: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lack of customer’s requirement, misunderstand requirement of customer.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SRS should be review carefully by PM and the Supervisor.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Hold all meeting and make minimize effort to change and improve design by requirement changes.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Team members will have meetings with supervisor to analyze the requirement change, and make a specific action to resolve that problem.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High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2664867043"/>
                  </a:ext>
                </a:extLst>
              </a:tr>
              <a:tr h="7668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Delivery does not meet the deadline.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Team member work late, sick or have other family business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Assign tasks to suitable team members depending on their strengths and</a:t>
                      </a:r>
                      <a:r>
                        <a:rPr lang="en-US" sz="900" spc="-3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weakness.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Team leader should regularly care about deadline and project schedule to inform members.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Break down task to smaller tasks and</a:t>
                      </a:r>
                      <a:r>
                        <a:rPr lang="en-US" sz="900" spc="-3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assign new tasks to team members.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3167311826"/>
                  </a:ext>
                </a:extLst>
              </a:tr>
              <a:tr h="730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Lack of knowledge about technology needs for project.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With some member, they lack the knowledge of new technology for doing the assign task.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Each team member must study to understand the technology, framework, which is needed for project.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Take example form supervisor and self-study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Review complete task to make comment for team member.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3686745705"/>
                  </a:ext>
                </a:extLst>
              </a:tr>
              <a:tr h="442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Conflict among team members.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Team member doesn't understand each other.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Plan some games or team building activities to improve teammate’s relationship and to understand each other.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Clear role and responsibility between members.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Have a meeting to resolve conflict problems.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2080774553"/>
                  </a:ext>
                </a:extLst>
              </a:tr>
              <a:tr h="438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Data or Source Code Lost.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Delete Brand in GitHub.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Delete wrong source code.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Back up source code carefully.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Commit all small tasks after complete to GitHub.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Restore data</a:t>
                      </a:r>
                      <a:r>
                        <a:rPr lang="en-US" sz="900" spc="-15">
                          <a:effectLst/>
                        </a:rPr>
                        <a:t> </a:t>
                      </a:r>
                      <a:r>
                        <a:rPr lang="en-US" sz="900">
                          <a:effectLst/>
                        </a:rPr>
                        <a:t>from backed up</a:t>
                      </a:r>
                      <a:r>
                        <a:rPr lang="en-US" sz="900" spc="-15">
                          <a:effectLst/>
                        </a:rPr>
                        <a:t> </a:t>
                      </a:r>
                      <a:r>
                        <a:rPr lang="en-US" sz="900">
                          <a:effectLst/>
                        </a:rPr>
                        <a:t>data.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Restore source code from history</a:t>
                      </a:r>
                      <a:r>
                        <a:rPr lang="en-US" sz="900" spc="-25">
                          <a:effectLst/>
                        </a:rPr>
                        <a:t> </a:t>
                      </a:r>
                      <a:r>
                        <a:rPr lang="en-US" sz="900">
                          <a:effectLst/>
                        </a:rPr>
                        <a:t>versions.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1489619796"/>
                  </a:ext>
                </a:extLst>
              </a:tr>
            </a:tbl>
          </a:graphicData>
        </a:graphic>
      </p:graphicFrame>
      <p:sp>
        <p:nvSpPr>
          <p:cNvPr id="5" name="Shape 119">
            <a:extLst>
              <a:ext uri="{FF2B5EF4-FFF2-40B4-BE49-F238E27FC236}">
                <a16:creationId xmlns:a16="http://schemas.microsoft.com/office/drawing/2014/main" id="{D7C48187-086D-4C22-823A-2A1FBBBFB313}"/>
              </a:ext>
            </a:extLst>
          </p:cNvPr>
          <p:cNvSpPr txBox="1">
            <a:spLocks/>
          </p:cNvSpPr>
          <p:nvPr/>
        </p:nvSpPr>
        <p:spPr>
          <a:xfrm>
            <a:off x="855836" y="543518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03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B29E5A-E8E7-4685-8119-B2DB3812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92" y="1316784"/>
            <a:ext cx="8397379" cy="43651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Communication management - </a:t>
            </a:r>
            <a:r>
              <a:rPr lang="ja-JP" altLang="en-US" sz="2400" dirty="0">
                <a:latin typeface="+mj-ea"/>
              </a:rPr>
              <a:t>コミュニケーション管理</a:t>
            </a:r>
            <a:endParaRPr lang="en-US" sz="24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DD6FCE5-A00E-4D09-A0D1-07829512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0" y="2557449"/>
            <a:ext cx="8946541" cy="2937339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Time:</a:t>
            </a:r>
            <a:r>
              <a:rPr lang="en-US" dirty="0"/>
              <a:t> 6 hours/day, 5 days/week.</a:t>
            </a:r>
            <a:br>
              <a:rPr lang="en-US" dirty="0"/>
            </a:b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Location:</a:t>
            </a:r>
            <a:r>
              <a:rPr lang="en-US" dirty="0"/>
              <a:t> Alpha building, room 105R, FPT University </a:t>
            </a:r>
            <a:r>
              <a:rPr lang="en-US" dirty="0" err="1"/>
              <a:t>Hoa</a:t>
            </a:r>
            <a:r>
              <a:rPr lang="en-US" dirty="0"/>
              <a:t> Lac.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Communication:</a:t>
            </a:r>
            <a:br>
              <a:rPr lang="en-US" b="1" dirty="0"/>
            </a:br>
            <a:endParaRPr lang="en-US" b="1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Supervisor meeting: </a:t>
            </a:r>
            <a:r>
              <a:rPr lang="en-US" dirty="0"/>
              <a:t>Twice a week.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" name="Shape 119">
            <a:extLst>
              <a:ext uri="{FF2B5EF4-FFF2-40B4-BE49-F238E27FC236}">
                <a16:creationId xmlns:a16="http://schemas.microsoft.com/office/drawing/2014/main" id="{5E414EF2-7729-479E-B879-D086DE32AAAA}"/>
              </a:ext>
            </a:extLst>
          </p:cNvPr>
          <p:cNvSpPr txBox="1">
            <a:spLocks/>
          </p:cNvSpPr>
          <p:nvPr/>
        </p:nvSpPr>
        <p:spPr>
          <a:xfrm>
            <a:off x="662889" y="462958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036EF80C-260A-4ED4-86B4-656ADF22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89" y="4026118"/>
            <a:ext cx="578925" cy="578925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F3F5A488-99A4-4BCE-87AC-E20A499D6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58" y="4068151"/>
            <a:ext cx="494857" cy="49485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7379CD7-3BC5-4BBD-AF80-D5F40B47F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759" y="4026118"/>
            <a:ext cx="627900" cy="55894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975C025-5FE1-4E49-9497-31E7A6AA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679" y="4068151"/>
            <a:ext cx="1305642" cy="5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9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C208761E-7E42-4DF7-BB80-7AD5C7C13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17" y="1363295"/>
            <a:ext cx="8442051" cy="111573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SOFTWARE REQUIREMENT SPECIFICATION</a:t>
            </a:r>
            <a:br>
              <a:rPr lang="en-US" sz="3200" dirty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			</a:t>
            </a:r>
            <a:r>
              <a:rPr lang="ja-JP" altLang="en-US" sz="3200" b="1" dirty="0">
                <a:solidFill>
                  <a:schemeClr val="bg2">
                    <a:lumMod val="50000"/>
                  </a:schemeClr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ソフトウェア要件仕様書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4">
            <a:extLst>
              <a:ext uri="{FF2B5EF4-FFF2-40B4-BE49-F238E27FC236}">
                <a16:creationId xmlns:a16="http://schemas.microsoft.com/office/drawing/2014/main" id="{576FF1A4-F738-4077-96BD-9E5F8623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614" y="2323323"/>
            <a:ext cx="3401064" cy="457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Use-cases overview:</a:t>
            </a:r>
            <a:endParaRPr lang="en-US" dirty="0"/>
          </a:p>
        </p:txBody>
      </p:sp>
      <p:pic>
        <p:nvPicPr>
          <p:cNvPr id="17" name="Chỗ dành sẵn cho Nội dung 16">
            <a:extLst>
              <a:ext uri="{FF2B5EF4-FFF2-40B4-BE49-F238E27FC236}">
                <a16:creationId xmlns:a16="http://schemas.microsoft.com/office/drawing/2014/main" id="{90FD576A-0D9A-4BB4-BD18-C1D2F10D9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413" y="1444929"/>
            <a:ext cx="6189662" cy="3510942"/>
          </a:xfrm>
        </p:spPr>
      </p:pic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C6BDDEBC-E362-42A3-84DF-2ACC47A1D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864" y="3127494"/>
            <a:ext cx="2400009" cy="1517365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Admin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Manager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Customer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Shape 119">
            <a:extLst>
              <a:ext uri="{FF2B5EF4-FFF2-40B4-BE49-F238E27FC236}">
                <a16:creationId xmlns:a16="http://schemas.microsoft.com/office/drawing/2014/main" id="{53C9FC9E-2868-4F94-9E21-2F08C9573773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7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36A95F-10CB-45C3-89C5-2FF95D42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84" y="4685522"/>
            <a:ext cx="1569585" cy="56761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Admin</a:t>
            </a: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45BD7889-56E3-4751-88E7-9CD1FDB4F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058" y="609600"/>
            <a:ext cx="4964372" cy="5181600"/>
          </a:xfrm>
        </p:spPr>
      </p:pic>
      <p:sp>
        <p:nvSpPr>
          <p:cNvPr id="5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03A06CEF-F39A-4949-A128-6CC1531C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7" y="2509935"/>
            <a:ext cx="2088368" cy="20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5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C3413BB-688A-4DF8-9151-12867DBA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684" y="2786233"/>
            <a:ext cx="8825657" cy="1915647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372518F-B584-43D8-9F43-6AF657CFE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515" y="4271680"/>
            <a:ext cx="8825658" cy="860400"/>
          </a:xfrm>
        </p:spPr>
        <p:txBody>
          <a:bodyPr/>
          <a:lstStyle/>
          <a:p>
            <a:pPr algn="ctr"/>
            <a:r>
              <a:rPr lang="en-US" dirty="0"/>
              <a:t>Hanoi, May 10th, 2018</a:t>
            </a:r>
            <a:endParaRPr lang="en-GB" dirty="0"/>
          </a:p>
          <a:p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106BFE5-BDAE-4719-B029-F997FAE6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21" y="336732"/>
            <a:ext cx="5033132" cy="11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4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êu đề 1">
            <a:extLst>
              <a:ext uri="{FF2B5EF4-FFF2-40B4-BE49-F238E27FC236}">
                <a16:creationId xmlns:a16="http://schemas.microsoft.com/office/drawing/2014/main" id="{7C80EC11-89F9-470A-AF50-33D1DD5E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014" y="4714456"/>
            <a:ext cx="2216274" cy="56761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Manager</a:t>
            </a: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DD3AA486-BD71-4762-A5AE-9AAB1FF08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413" y="641470"/>
            <a:ext cx="6189662" cy="5117859"/>
          </a:xfrm>
        </p:spPr>
      </p:pic>
      <p:sp>
        <p:nvSpPr>
          <p:cNvPr id="5" name="Shape 119">
            <a:extLst>
              <a:ext uri="{FF2B5EF4-FFF2-40B4-BE49-F238E27FC236}">
                <a16:creationId xmlns:a16="http://schemas.microsoft.com/office/drawing/2014/main" id="{24C97300-ABFE-441B-872F-37DD66486C49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D721614C-2DF3-427A-8231-16E59275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7" y="2509935"/>
            <a:ext cx="2088368" cy="20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3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êu đề 1">
            <a:extLst>
              <a:ext uri="{FF2B5EF4-FFF2-40B4-BE49-F238E27FC236}">
                <a16:creationId xmlns:a16="http://schemas.microsoft.com/office/drawing/2014/main" id="{79E4819E-6CC4-4C3F-B651-D1C9A5E9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567" y="4679082"/>
            <a:ext cx="2451167" cy="56761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Customer</a:t>
            </a:r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201197EB-B5CC-473F-9064-872F81D7F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413" y="1721717"/>
            <a:ext cx="6189662" cy="2957365"/>
          </a:xfrm>
        </p:spPr>
      </p:pic>
      <p:sp>
        <p:nvSpPr>
          <p:cNvPr id="7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1CD9D7A-8BAC-4012-AB91-7F8126B4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7" y="2509935"/>
            <a:ext cx="2088368" cy="20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2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êu đề 6">
            <a:extLst>
              <a:ext uri="{FF2B5EF4-FFF2-40B4-BE49-F238E27FC236}">
                <a16:creationId xmlns:a16="http://schemas.microsoft.com/office/drawing/2014/main" id="{BCB4A0C9-1038-4F9D-996C-149B686A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096" y="1442906"/>
            <a:ext cx="6148972" cy="46067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Non – Functional Requirement</a:t>
            </a:r>
            <a:br>
              <a:rPr lang="en-US" sz="4400" dirty="0"/>
            </a:br>
            <a:endParaRPr lang="en-US" dirty="0"/>
          </a:p>
        </p:txBody>
      </p:sp>
      <p:sp>
        <p:nvSpPr>
          <p:cNvPr id="8" name="Chỗ dành sẵn cho Nội dung 7">
            <a:extLst>
              <a:ext uri="{FF2B5EF4-FFF2-40B4-BE49-F238E27FC236}">
                <a16:creationId xmlns:a16="http://schemas.microsoft.com/office/drawing/2014/main" id="{D60283E5-F176-44DD-B209-20074359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053593"/>
            <a:ext cx="7302458" cy="1677798"/>
          </a:xfrm>
        </p:spPr>
        <p:txBody>
          <a:bodyPr/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FC5DB836-686C-46B0-92FC-FB0577CF5231}"/>
              </a:ext>
            </a:extLst>
          </p:cNvPr>
          <p:cNvSpPr txBox="1">
            <a:spLocks/>
          </p:cNvSpPr>
          <p:nvPr/>
        </p:nvSpPr>
        <p:spPr>
          <a:xfrm>
            <a:off x="393700" y="690190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092B0F8-5012-461E-86E9-C58F947E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77" y="3020037"/>
            <a:ext cx="2733053" cy="2733053"/>
          </a:xfrm>
          <a:prstGeom prst="rect">
            <a:avLst/>
          </a:prstGeom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B6C752F6-52B2-4DA6-B2C4-05FF601FFBB8}"/>
              </a:ext>
            </a:extLst>
          </p:cNvPr>
          <p:cNvSpPr/>
          <p:nvPr/>
        </p:nvSpPr>
        <p:spPr>
          <a:xfrm>
            <a:off x="1275127" y="2295354"/>
            <a:ext cx="2038524" cy="531315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1894293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êu đề 6">
            <a:extLst>
              <a:ext uri="{FF2B5EF4-FFF2-40B4-BE49-F238E27FC236}">
                <a16:creationId xmlns:a16="http://schemas.microsoft.com/office/drawing/2014/main" id="{BCB4A0C9-1038-4F9D-996C-149B686A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096" y="1442906"/>
            <a:ext cx="6148972" cy="46067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Non – Functional Requirement</a:t>
            </a:r>
            <a:br>
              <a:rPr lang="en-US" sz="4400" dirty="0"/>
            </a:br>
            <a:endParaRPr lang="en-US" dirty="0"/>
          </a:p>
        </p:txBody>
      </p:sp>
      <p:sp>
        <p:nvSpPr>
          <p:cNvPr id="8" name="Chỗ dành sẵn cho Nội dung 7">
            <a:extLst>
              <a:ext uri="{FF2B5EF4-FFF2-40B4-BE49-F238E27FC236}">
                <a16:creationId xmlns:a16="http://schemas.microsoft.com/office/drawing/2014/main" id="{D60283E5-F176-44DD-B209-20074359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218441"/>
            <a:ext cx="7302458" cy="167779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Search result return must be correctly.</a:t>
            </a:r>
          </a:p>
          <a:p>
            <a:pPr lvl="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Use’s information must be reliable. </a:t>
            </a:r>
          </a:p>
          <a:p>
            <a:pPr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The database must be backed up daily and can be recovered if necessary.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FC5DB836-686C-46B0-92FC-FB0577CF5231}"/>
              </a:ext>
            </a:extLst>
          </p:cNvPr>
          <p:cNvSpPr txBox="1">
            <a:spLocks/>
          </p:cNvSpPr>
          <p:nvPr/>
        </p:nvSpPr>
        <p:spPr>
          <a:xfrm>
            <a:off x="393700" y="690190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DC27FAF-CCF5-4928-824A-724767EA08B8}"/>
              </a:ext>
            </a:extLst>
          </p:cNvPr>
          <p:cNvSpPr/>
          <p:nvPr/>
        </p:nvSpPr>
        <p:spPr>
          <a:xfrm>
            <a:off x="1275127" y="2295354"/>
            <a:ext cx="2038524" cy="531315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Reliability</a:t>
            </a:r>
            <a:r>
              <a:rPr lang="en-US" dirty="0"/>
              <a:t> </a:t>
            </a:r>
            <a:endParaRPr lang="en-US" sz="2000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FA7C950-3847-49EA-B749-BE8ECFBB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770" y="3218441"/>
            <a:ext cx="16478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01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êu đề 6">
            <a:extLst>
              <a:ext uri="{FF2B5EF4-FFF2-40B4-BE49-F238E27FC236}">
                <a16:creationId xmlns:a16="http://schemas.microsoft.com/office/drawing/2014/main" id="{BCB4A0C9-1038-4F9D-996C-149B686A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096" y="1442906"/>
            <a:ext cx="6148972" cy="46067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Non – Functional Requirement</a:t>
            </a:r>
            <a:br>
              <a:rPr lang="en-US" sz="4400" dirty="0"/>
            </a:br>
            <a:endParaRPr lang="en-US" dirty="0"/>
          </a:p>
        </p:txBody>
      </p:sp>
      <p:sp>
        <p:nvSpPr>
          <p:cNvPr id="8" name="Chỗ dành sẵn cho Nội dung 7">
            <a:extLst>
              <a:ext uri="{FF2B5EF4-FFF2-40B4-BE49-F238E27FC236}">
                <a16:creationId xmlns:a16="http://schemas.microsoft.com/office/drawing/2014/main" id="{D60283E5-F176-44DD-B209-20074359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218441"/>
            <a:ext cx="7302458" cy="1677798"/>
          </a:xfrm>
        </p:spPr>
        <p:txBody>
          <a:bodyPr>
            <a:normAutofit/>
          </a:bodyPr>
          <a:lstStyle/>
          <a:p>
            <a:pPr lvl="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The output of the project must include naming conventions documentations.</a:t>
            </a:r>
          </a:p>
          <a:p>
            <a:pPr lvl="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Code implementation must be easy to maintain.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FC5DB836-686C-46B0-92FC-FB0577CF5231}"/>
              </a:ext>
            </a:extLst>
          </p:cNvPr>
          <p:cNvSpPr txBox="1">
            <a:spLocks/>
          </p:cNvSpPr>
          <p:nvPr/>
        </p:nvSpPr>
        <p:spPr>
          <a:xfrm>
            <a:off x="393700" y="690190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DC27FAF-CCF5-4928-824A-724767EA08B8}"/>
              </a:ext>
            </a:extLst>
          </p:cNvPr>
          <p:cNvSpPr/>
          <p:nvPr/>
        </p:nvSpPr>
        <p:spPr>
          <a:xfrm>
            <a:off x="1275127" y="2295354"/>
            <a:ext cx="2038524" cy="531315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Maintainability </a:t>
            </a:r>
            <a:endParaRPr lang="en-US" sz="20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B9919BB-B497-4462-896E-EE1F78BF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770" y="2965814"/>
            <a:ext cx="16478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1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4EB967E9-4598-485D-8DB0-B095CF6DD6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433" y="1624885"/>
            <a:ext cx="8335580" cy="4195762"/>
          </a:xfrm>
          <a:prstGeom prst="rect">
            <a:avLst/>
          </a:prstGeom>
        </p:spPr>
      </p:pic>
      <p:sp>
        <p:nvSpPr>
          <p:cNvPr id="6" name="Shape 119">
            <a:extLst>
              <a:ext uri="{FF2B5EF4-FFF2-40B4-BE49-F238E27FC236}">
                <a16:creationId xmlns:a16="http://schemas.microsoft.com/office/drawing/2014/main" id="{2B7C2FDA-378D-4414-972C-155D20F101BB}"/>
              </a:ext>
            </a:extLst>
          </p:cNvPr>
          <p:cNvSpPr txBox="1">
            <a:spLocks/>
          </p:cNvSpPr>
          <p:nvPr/>
        </p:nvSpPr>
        <p:spPr>
          <a:xfrm>
            <a:off x="536313" y="606300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1600C9-E264-4A5C-B3E1-CA92A4648C7F}"/>
              </a:ext>
            </a:extLst>
          </p:cNvPr>
          <p:cNvSpPr/>
          <p:nvPr/>
        </p:nvSpPr>
        <p:spPr>
          <a:xfrm>
            <a:off x="4191045" y="6025942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450553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550" y="1548978"/>
            <a:ext cx="9762511" cy="13672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SOFTWARE DESIGN DESCRIPTION</a:t>
            </a:r>
            <a:br>
              <a:rPr lang="en-US" sz="4400" dirty="0"/>
            </a:br>
            <a:r>
              <a:rPr lang="ja-JP" altLang="en-US" sz="4400" b="1" dirty="0"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ソフトウェア要件仕様書</a:t>
            </a:r>
            <a:br>
              <a:rPr lang="en" sz="4400" b="1" dirty="0"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49" y="3463280"/>
            <a:ext cx="2506063" cy="25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1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&amp; Description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2708195" y="4069492"/>
            <a:ext cx="8501508" cy="2570205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2708195" y="1574287"/>
            <a:ext cx="8501508" cy="2495205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262" y="4672897"/>
            <a:ext cx="1779373" cy="11261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543" y="1935921"/>
            <a:ext cx="2850291" cy="2202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74" y="4501567"/>
            <a:ext cx="1377006" cy="14688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13" y="4680604"/>
            <a:ext cx="1963427" cy="1202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10" y="2299069"/>
            <a:ext cx="2025967" cy="17014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</p:spTree>
    <p:extLst>
      <p:ext uri="{BB962C8B-B14F-4D97-AF65-F5344CB8AC3E}">
        <p14:creationId xmlns:p14="http://schemas.microsoft.com/office/powerpoint/2010/main" val="160904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3" y="1675370"/>
            <a:ext cx="8310763" cy="4099354"/>
          </a:xfrm>
        </p:spPr>
      </p:pic>
      <p:sp>
        <p:nvSpPr>
          <p:cNvPr id="9" name="TextBox 8"/>
          <p:cNvSpPr txBox="1"/>
          <p:nvPr/>
        </p:nvSpPr>
        <p:spPr>
          <a:xfrm>
            <a:off x="4686283" y="5934670"/>
            <a:ext cx="280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 Overview Diagram</a:t>
            </a:r>
            <a:br>
              <a:rPr lang="en-US" dirty="0"/>
            </a:br>
            <a:r>
              <a:rPr lang="ja-JP" altLang="en-US" b="1" dirty="0"/>
              <a:t>システムの概要</a:t>
            </a:r>
            <a:endParaRPr lang="en-US" b="1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05493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96" y="192086"/>
            <a:ext cx="10353761" cy="1326321"/>
          </a:xfrm>
        </p:spPr>
        <p:txBody>
          <a:bodyPr/>
          <a:lstStyle/>
          <a:p>
            <a:r>
              <a:rPr lang="en-US" dirty="0"/>
              <a:t>Component diagram</a:t>
            </a:r>
          </a:p>
        </p:txBody>
      </p:sp>
      <p:pic>
        <p:nvPicPr>
          <p:cNvPr id="1026" name="Picture 2" descr="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953" y="1163010"/>
            <a:ext cx="5439692" cy="543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356" y="309742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Design</a:t>
            </a:r>
          </a:p>
        </p:txBody>
      </p:sp>
    </p:spTree>
    <p:extLst>
      <p:ext uri="{BB962C8B-B14F-4D97-AF65-F5344CB8AC3E}">
        <p14:creationId xmlns:p14="http://schemas.microsoft.com/office/powerpoint/2010/main" val="413639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F033579-6722-4C16-848C-E5B29D7A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33" y="872167"/>
            <a:ext cx="2533317" cy="780746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44CA6993-32E1-4574-9BBE-CD302A762558}"/>
              </a:ext>
            </a:extLst>
          </p:cNvPr>
          <p:cNvSpPr/>
          <p:nvPr/>
        </p:nvSpPr>
        <p:spPr>
          <a:xfrm>
            <a:off x="1014296" y="1652913"/>
            <a:ext cx="1640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- PSM Team -</a:t>
            </a:r>
            <a:endParaRPr lang="en-US" dirty="0"/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935F1E82-E19C-4465-8F12-F4B2C924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39" y="218758"/>
            <a:ext cx="3153496" cy="2523138"/>
          </a:xfrm>
          <a:prstGeom prst="rect">
            <a:avLst/>
          </a:prstGeom>
        </p:spPr>
      </p:pic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96EC268-3296-4667-8150-3681ED73C275}"/>
              </a:ext>
            </a:extLst>
          </p:cNvPr>
          <p:cNvSpPr/>
          <p:nvPr/>
        </p:nvSpPr>
        <p:spPr>
          <a:xfrm>
            <a:off x="6964099" y="2741896"/>
            <a:ext cx="230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Phan Truong Lam</a:t>
            </a:r>
          </a:p>
          <a:p>
            <a:pPr algn="ctr"/>
            <a:r>
              <a:rPr lang="en-US" dirty="0"/>
              <a:t>Supervisor</a:t>
            </a: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EE11FCE6-9A8E-4E38-BBF3-E22DE9E5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66" y="3563220"/>
            <a:ext cx="1932351" cy="2292293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DA815C2C-AE48-4B30-8FBF-6D979DB8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90" y="3563220"/>
            <a:ext cx="1672978" cy="2292293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6BB2D3AC-D211-4CCD-91E8-59B3457D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6" y="3563221"/>
            <a:ext cx="1681536" cy="2292293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37DB1AC2-FEFB-4215-B156-D51C7B703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415" y="3563220"/>
            <a:ext cx="1761647" cy="2292293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A71A03EE-99CC-4552-8659-0B3D77ECF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2934" y="3563220"/>
            <a:ext cx="1774815" cy="2292293"/>
          </a:xfrm>
          <a:prstGeom prst="rect">
            <a:avLst/>
          </a:prstGeom>
        </p:spPr>
      </p:pic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63488A10-9016-4E4E-9BBB-FD8157D4F1A2}"/>
              </a:ext>
            </a:extLst>
          </p:cNvPr>
          <p:cNvSpPr/>
          <p:nvPr/>
        </p:nvSpPr>
        <p:spPr>
          <a:xfrm>
            <a:off x="309436" y="5947795"/>
            <a:ext cx="18977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Cao Lam Vu</a:t>
            </a:r>
          </a:p>
          <a:p>
            <a:pPr algn="ctr"/>
            <a:r>
              <a:rPr lang="en-US" sz="1400" dirty="0"/>
              <a:t>Member</a:t>
            </a: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2FB5A576-9803-4D12-A0F0-7446F23DF2DD}"/>
              </a:ext>
            </a:extLst>
          </p:cNvPr>
          <p:cNvSpPr/>
          <p:nvPr/>
        </p:nvSpPr>
        <p:spPr>
          <a:xfrm>
            <a:off x="2488283" y="5947794"/>
            <a:ext cx="205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Nguyen </a:t>
            </a:r>
            <a:r>
              <a:rPr lang="en-US" dirty="0" err="1"/>
              <a:t>Sy</a:t>
            </a:r>
            <a:r>
              <a:rPr lang="en-US" dirty="0"/>
              <a:t> Bach</a:t>
            </a:r>
          </a:p>
          <a:p>
            <a:pPr algn="ctr"/>
            <a:r>
              <a:rPr lang="en-US" sz="1400" dirty="0"/>
              <a:t>Member</a:t>
            </a: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B0F603D4-51A5-4721-9206-CF1607518644}"/>
              </a:ext>
            </a:extLst>
          </p:cNvPr>
          <p:cNvSpPr/>
          <p:nvPr/>
        </p:nvSpPr>
        <p:spPr>
          <a:xfrm>
            <a:off x="4540661" y="5947793"/>
            <a:ext cx="26045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Nguyen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Huy</a:t>
            </a:r>
            <a:endParaRPr lang="en-US" dirty="0"/>
          </a:p>
          <a:p>
            <a:pPr algn="ctr"/>
            <a:r>
              <a:rPr lang="en-US" sz="1400" dirty="0"/>
              <a:t>Leader</a:t>
            </a:r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D7FF822A-EB69-4CC6-8CAD-9A4150B70CE2}"/>
              </a:ext>
            </a:extLst>
          </p:cNvPr>
          <p:cNvSpPr/>
          <p:nvPr/>
        </p:nvSpPr>
        <p:spPr>
          <a:xfrm>
            <a:off x="7048044" y="5947791"/>
            <a:ext cx="2547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Nguyen Hoang </a:t>
            </a:r>
            <a:r>
              <a:rPr lang="en-US" dirty="0" err="1"/>
              <a:t>Trung</a:t>
            </a:r>
            <a:endParaRPr lang="en-US" dirty="0"/>
          </a:p>
          <a:p>
            <a:pPr algn="ctr"/>
            <a:r>
              <a:rPr lang="en-US" sz="1400" dirty="0"/>
              <a:t>Member</a:t>
            </a: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DAC836A1-AAED-4CAD-A59C-CC66FA40CD2C}"/>
              </a:ext>
            </a:extLst>
          </p:cNvPr>
          <p:cNvSpPr/>
          <p:nvPr/>
        </p:nvSpPr>
        <p:spPr>
          <a:xfrm>
            <a:off x="9478654" y="5947791"/>
            <a:ext cx="2198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Pham Tuan Dung </a:t>
            </a:r>
          </a:p>
          <a:p>
            <a:pPr algn="ctr"/>
            <a:r>
              <a:rPr lang="en-US" sz="1400" dirty="0"/>
              <a:t>Member</a:t>
            </a:r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D094CA6C-DB31-432C-88A5-0450345C4E3C}"/>
              </a:ext>
            </a:extLst>
          </p:cNvPr>
          <p:cNvSpPr/>
          <p:nvPr/>
        </p:nvSpPr>
        <p:spPr>
          <a:xfrm>
            <a:off x="207067" y="20965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a group of 5 FPT University Student. Under the supervision of Prof. Phan Truong Lam, we have finished this capstone project.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02691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3793" y="78230"/>
            <a:ext cx="10353761" cy="1326321"/>
          </a:xfrm>
        </p:spPr>
        <p:txBody>
          <a:bodyPr/>
          <a:lstStyle/>
          <a:p>
            <a:r>
              <a:rPr lang="en-US" dirty="0"/>
              <a:t>SQL DATABASE DESIGN</a:t>
            </a:r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40" y="1157416"/>
            <a:ext cx="6617865" cy="54534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</p:spTree>
    <p:extLst>
      <p:ext uri="{BB962C8B-B14F-4D97-AF65-F5344CB8AC3E}">
        <p14:creationId xmlns:p14="http://schemas.microsoft.com/office/powerpoint/2010/main" val="127605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609" y="683741"/>
            <a:ext cx="10048356" cy="125218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457" y="1935921"/>
            <a:ext cx="7462661" cy="4264378"/>
          </a:xfrm>
        </p:spPr>
      </p:pic>
      <p:sp>
        <p:nvSpPr>
          <p:cNvPr id="5" name="Rectangle 4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751" y="2818769"/>
            <a:ext cx="315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Package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5515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023" y="716691"/>
            <a:ext cx="4809091" cy="1046235"/>
          </a:xfrm>
        </p:spPr>
        <p:txBody>
          <a:bodyPr/>
          <a:lstStyle/>
          <a:p>
            <a:r>
              <a:rPr lang="en-US" dirty="0"/>
              <a:t>Sequence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14" y="209035"/>
            <a:ext cx="5375108" cy="6520420"/>
          </a:xfrm>
        </p:spPr>
      </p:pic>
      <p:sp>
        <p:nvSpPr>
          <p:cNvPr id="5" name="TextBox 4"/>
          <p:cNvSpPr txBox="1"/>
          <p:nvPr/>
        </p:nvSpPr>
        <p:spPr>
          <a:xfrm>
            <a:off x="1944129" y="3469245"/>
            <a:ext cx="335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Package Sequence Diagram</a:t>
            </a:r>
          </a:p>
        </p:txBody>
      </p:sp>
      <p:sp>
        <p:nvSpPr>
          <p:cNvPr id="6" name="Rectangle 5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</p:spTree>
    <p:extLst>
      <p:ext uri="{BB962C8B-B14F-4D97-AF65-F5344CB8AC3E}">
        <p14:creationId xmlns:p14="http://schemas.microsoft.com/office/powerpoint/2010/main" val="157365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5888EA1E-4E33-4507-BFB7-4938DCD9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" sz="360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br>
              <a:rPr lang="en" sz="360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360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アウトライン</a:t>
            </a:r>
            <a:br>
              <a:rPr lang="en" sz="3600">
                <a:solidFill>
                  <a:srgbClr val="EBEBEB"/>
                </a:solidFill>
              </a:rPr>
            </a:br>
            <a:endParaRPr lang="en-US" sz="3600" dirty="0">
              <a:solidFill>
                <a:srgbClr val="EBEBEB"/>
              </a:solidFill>
            </a:endParaRPr>
          </a:p>
        </p:txBody>
      </p:sp>
      <p:graphicFrame>
        <p:nvGraphicFramePr>
          <p:cNvPr id="16" name="Chỗ dành sẵn cho Nội dung 13">
            <a:extLst>
              <a:ext uri="{FF2B5EF4-FFF2-40B4-BE49-F238E27FC236}">
                <a16:creationId xmlns:a16="http://schemas.microsoft.com/office/drawing/2014/main" id="{0BC5DA73-CC30-454A-B8B9-61AF57014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382676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C75EDB4C-59EA-4F0D-9504-F1F339FAFCB8}"/>
              </a:ext>
            </a:extLst>
          </p:cNvPr>
          <p:cNvSpPr/>
          <p:nvPr/>
        </p:nvSpPr>
        <p:spPr>
          <a:xfrm>
            <a:off x="783581" y="266675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  <a:cs typeface="Times New Roman" panose="02020603050405020304" pitchFamily="18" charset="0"/>
              </a:rPr>
              <a:t>INTRODUCTION</a:t>
            </a:r>
            <a:br>
              <a:rPr lang="en-US" sz="3600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ja-JP" altLang="en-US" sz="36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Bebas Neue" charset="0"/>
              </a:rPr>
              <a:t>イントロダクション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ỗ dành sẵn cho Nội dung 17">
            <a:extLst>
              <a:ext uri="{FF2B5EF4-FFF2-40B4-BE49-F238E27FC236}">
                <a16:creationId xmlns:a16="http://schemas.microsoft.com/office/drawing/2014/main" id="{1A16FB3D-FF1B-41DF-BFA5-EE34C1712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7" r="11277"/>
          <a:stretch/>
        </p:blipFill>
        <p:spPr>
          <a:xfrm>
            <a:off x="5050389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48929" y="1450259"/>
            <a:ext cx="3753599" cy="1442153"/>
          </a:xfrm>
        </p:spPr>
        <p:txBody>
          <a:bodyPr rtlCol="0">
            <a:normAutofit/>
          </a:bodyPr>
          <a:lstStyle/>
          <a:p>
            <a:r>
              <a:rPr lang="en-US" sz="3600" dirty="0"/>
              <a:t>About Our Project</a:t>
            </a:r>
          </a:p>
        </p:txBody>
      </p:sp>
      <p:sp>
        <p:nvSpPr>
          <p:cNvPr id="22" name="Shape 119">
            <a:extLst>
              <a:ext uri="{FF2B5EF4-FFF2-40B4-BE49-F238E27FC236}">
                <a16:creationId xmlns:a16="http://schemas.microsoft.com/office/drawing/2014/main" id="{87E288CA-1E34-4602-BD95-696858D40972}"/>
              </a:ext>
            </a:extLst>
          </p:cNvPr>
          <p:cNvSpPr txBox="1">
            <a:spLocks/>
          </p:cNvSpPr>
          <p:nvPr/>
        </p:nvSpPr>
        <p:spPr>
          <a:xfrm>
            <a:off x="647700" y="593433"/>
            <a:ext cx="3213397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êu đề 14">
            <a:extLst>
              <a:ext uri="{FF2B5EF4-FFF2-40B4-BE49-F238E27FC236}">
                <a16:creationId xmlns:a16="http://schemas.microsoft.com/office/drawing/2014/main" id="{3BD66EF0-D145-41C2-A9A4-432F6C3B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33" y="1227998"/>
            <a:ext cx="2759819" cy="657811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Existing system</a:t>
            </a:r>
            <a:br>
              <a:rPr lang="en-US" sz="4400" b="1" dirty="0"/>
            </a:br>
            <a:endParaRPr lang="en-US" dirty="0"/>
          </a:p>
        </p:txBody>
      </p:sp>
      <p:pic>
        <p:nvPicPr>
          <p:cNvPr id="24" name="Chỗ dành sẵn cho Nội dung 23">
            <a:extLst>
              <a:ext uri="{FF2B5EF4-FFF2-40B4-BE49-F238E27FC236}">
                <a16:creationId xmlns:a16="http://schemas.microsoft.com/office/drawing/2014/main" id="{372FB18A-B1D8-400C-AC66-3F69EE2E04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1526" y="2397231"/>
            <a:ext cx="5567631" cy="2715819"/>
          </a:xfrm>
        </p:spPr>
      </p:pic>
      <p:pic>
        <p:nvPicPr>
          <p:cNvPr id="26" name="Chỗ dành sẵn cho Nội dung 25">
            <a:extLst>
              <a:ext uri="{FF2B5EF4-FFF2-40B4-BE49-F238E27FC236}">
                <a16:creationId xmlns:a16="http://schemas.microsoft.com/office/drawing/2014/main" id="{7B4BCB2C-B55B-4BBD-9082-691876262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69075" y="2397230"/>
            <a:ext cx="5259402" cy="2715819"/>
          </a:xfrm>
        </p:spPr>
      </p:pic>
      <p:sp>
        <p:nvSpPr>
          <p:cNvPr id="4" name="Shape 119">
            <a:extLst>
              <a:ext uri="{FF2B5EF4-FFF2-40B4-BE49-F238E27FC236}">
                <a16:creationId xmlns:a16="http://schemas.microsoft.com/office/drawing/2014/main" id="{4963D5DF-2943-404C-B7CD-D8108DB273B8}"/>
              </a:ext>
            </a:extLst>
          </p:cNvPr>
          <p:cNvSpPr txBox="1">
            <a:spLocks/>
          </p:cNvSpPr>
          <p:nvPr/>
        </p:nvSpPr>
        <p:spPr>
          <a:xfrm>
            <a:off x="624558" y="626053"/>
            <a:ext cx="3213397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132B9138-8482-475E-9EEE-5D39F849123C}"/>
              </a:ext>
            </a:extLst>
          </p:cNvPr>
          <p:cNvSpPr txBox="1"/>
          <p:nvPr/>
        </p:nvSpPr>
        <p:spPr>
          <a:xfrm>
            <a:off x="1204700" y="5309294"/>
            <a:ext cx="423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Donald Studio</a:t>
            </a:r>
            <a:br>
              <a:rPr lang="en-GB" dirty="0"/>
            </a:br>
            <a:r>
              <a:rPr lang="en-GB" dirty="0"/>
              <a:t>(http://donaldstudio.net)</a:t>
            </a:r>
            <a:endParaRPr lang="en-US" dirty="0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21056D9D-11B1-42BA-BB97-CA6B38E98DC4}"/>
              </a:ext>
            </a:extLst>
          </p:cNvPr>
          <p:cNvSpPr/>
          <p:nvPr/>
        </p:nvSpPr>
        <p:spPr>
          <a:xfrm>
            <a:off x="8082124" y="5308357"/>
            <a:ext cx="2233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	D Studio </a:t>
            </a:r>
            <a:br>
              <a:rPr lang="en-GB" dirty="0"/>
            </a:br>
            <a:r>
              <a:rPr lang="en-GB" dirty="0"/>
              <a:t>(http://dstudio.vn)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/>
          <p:cNvSpPr>
            <a:spLocks noGrp="1"/>
          </p:cNvSpPr>
          <p:nvPr>
            <p:ph type="title"/>
          </p:nvPr>
        </p:nvSpPr>
        <p:spPr>
          <a:xfrm>
            <a:off x="1015068" y="1318580"/>
            <a:ext cx="1174459" cy="737512"/>
          </a:xfrm>
        </p:spPr>
        <p:txBody>
          <a:bodyPr rtlCol="0"/>
          <a:lstStyle/>
          <a:p>
            <a:pPr rtl="0"/>
            <a:r>
              <a:rPr lang="en-US" sz="3200" dirty="0">
                <a:latin typeface="Century Gothic (Đầu đề)"/>
              </a:rPr>
              <a:t>Idea</a:t>
            </a:r>
            <a:endParaRPr lang="vi-VN" sz="3200" dirty="0">
              <a:latin typeface="Century Gothic (Đầu đề)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1015068" y="2563915"/>
            <a:ext cx="6891396" cy="1689304"/>
          </a:xfrm>
        </p:spPr>
        <p:txBody>
          <a:bodyPr rtlCol="0"/>
          <a:lstStyle/>
          <a:p>
            <a:pPr rtl="0"/>
            <a:r>
              <a:rPr lang="en-US" dirty="0">
                <a:latin typeface="Century Gothic (Đầu đề)"/>
              </a:rPr>
              <a:t>“Photographic Studio Manager” is a brand new website systems that include management systems for both managers and customers.</a:t>
            </a:r>
            <a:endParaRPr lang="vi-VN" dirty="0">
              <a:latin typeface="Century Gothic (Đầu đề)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9651C59-A141-4420-BE42-D7FD466BDF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048" y="2056092"/>
            <a:ext cx="3321564" cy="3321564"/>
          </a:xfrm>
          <a:prstGeom prst="rect">
            <a:avLst/>
          </a:prstGeom>
        </p:spPr>
      </p:pic>
      <p:sp>
        <p:nvSpPr>
          <p:cNvPr id="6" name="Shape 119">
            <a:extLst>
              <a:ext uri="{FF2B5EF4-FFF2-40B4-BE49-F238E27FC236}">
                <a16:creationId xmlns:a16="http://schemas.microsoft.com/office/drawing/2014/main" id="{14434E3D-00F0-46B4-B746-51143429F4A2}"/>
              </a:ext>
            </a:extLst>
          </p:cNvPr>
          <p:cNvSpPr txBox="1">
            <a:spLocks/>
          </p:cNvSpPr>
          <p:nvPr/>
        </p:nvSpPr>
        <p:spPr>
          <a:xfrm>
            <a:off x="767171" y="584893"/>
            <a:ext cx="3213397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4">
            <a:extLst>
              <a:ext uri="{FF2B5EF4-FFF2-40B4-BE49-F238E27FC236}">
                <a16:creationId xmlns:a16="http://schemas.microsoft.com/office/drawing/2014/main" id="{8E931F53-FBDE-4CDE-B152-FD522274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71" y="2644290"/>
            <a:ext cx="5642722" cy="137738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PROJECT MANAGEMENT</a:t>
            </a:r>
            <a:br>
              <a:rPr lang="en-US" sz="3600" dirty="0">
                <a:cs typeface="Times New Roman" panose="02020603050405020304" pitchFamily="18" charset="0"/>
              </a:rPr>
            </a:br>
            <a:r>
              <a:rPr lang="ja-JP" altLang="en-US" sz="3600" b="1" dirty="0"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br>
              <a:rPr lang="en" sz="4400" b="1" dirty="0">
                <a:latin typeface="Muli" panose="020B060402020202020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9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265</TotalTime>
  <Words>737</Words>
  <Application>Microsoft Office PowerPoint</Application>
  <PresentationFormat>Màn hình rộng</PresentationFormat>
  <Paragraphs>175</Paragraphs>
  <Slides>32</Slides>
  <Notes>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49" baseType="lpstr">
      <vt:lpstr>MS PGothic</vt:lpstr>
      <vt:lpstr>SimSun</vt:lpstr>
      <vt:lpstr>Yu Mincho</vt:lpstr>
      <vt:lpstr>Arial</vt:lpstr>
      <vt:lpstr>Arial Black</vt:lpstr>
      <vt:lpstr>Bebas Neue</vt:lpstr>
      <vt:lpstr>Bookman Old Style</vt:lpstr>
      <vt:lpstr>Calibri</vt:lpstr>
      <vt:lpstr>Calibri (Thân)</vt:lpstr>
      <vt:lpstr>Century Gothic (Đầu đề)</vt:lpstr>
      <vt:lpstr>Courier New</vt:lpstr>
      <vt:lpstr>Lato Regular</vt:lpstr>
      <vt:lpstr>Muli</vt:lpstr>
      <vt:lpstr>Rockwell</vt:lpstr>
      <vt:lpstr>Times New Roman</vt:lpstr>
      <vt:lpstr>Wingdings</vt:lpstr>
      <vt:lpstr>Damask</vt:lpstr>
      <vt:lpstr>Photographic Studio Manager</vt:lpstr>
      <vt:lpstr>CAPSTONE PROJECT PRESENTATION   卒業論文プレゼンテーション </vt:lpstr>
      <vt:lpstr>About Us</vt:lpstr>
      <vt:lpstr>Outline アウトライン </vt:lpstr>
      <vt:lpstr>Bản trình bày PowerPoint</vt:lpstr>
      <vt:lpstr>About Our Project</vt:lpstr>
      <vt:lpstr>Existing system </vt:lpstr>
      <vt:lpstr>Idea</vt:lpstr>
      <vt:lpstr>PROJECT MANAGEMENT プロジェクト管理 </vt:lpstr>
      <vt:lpstr>Software development process  フトウェア開発のプロセス </vt:lpstr>
      <vt:lpstr>Organizational Structure - 組織構造 </vt:lpstr>
      <vt:lpstr>Project Schedule - プロジェクトスジュール </vt:lpstr>
      <vt:lpstr>Project Tools – プロジェクトツール  </vt:lpstr>
      <vt:lpstr>Project Tools – プロジェクトツール  </vt:lpstr>
      <vt:lpstr>Risk Management - リスク管理</vt:lpstr>
      <vt:lpstr>Communication management - コミュニケーション管理</vt:lpstr>
      <vt:lpstr>SOFTWARE REQUIREMENT SPECIFICATION    ソフトウェア要件仕様書</vt:lpstr>
      <vt:lpstr>Use-cases overview:</vt:lpstr>
      <vt:lpstr>Admin</vt:lpstr>
      <vt:lpstr>Manager</vt:lpstr>
      <vt:lpstr>Customer</vt:lpstr>
      <vt:lpstr>Non – Functional Requirement </vt:lpstr>
      <vt:lpstr>Non – Functional Requirement </vt:lpstr>
      <vt:lpstr>Non – Functional Requirement </vt:lpstr>
      <vt:lpstr>Bản trình bày PowerPoint</vt:lpstr>
      <vt:lpstr>SOFTWARE DESIGN DESCRIPTION ソフトウェア要件仕様書 </vt:lpstr>
      <vt:lpstr>Technology &amp; Description</vt:lpstr>
      <vt:lpstr>System overview</vt:lpstr>
      <vt:lpstr>Component diagram</vt:lpstr>
      <vt:lpstr>SQL DATABASE DESIGN</vt:lpstr>
      <vt:lpstr>Class diagram</vt:lpstr>
      <vt:lpstr>Sequence 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Photographic Studio Manager</dc:title>
  <dc:creator>Bach Nguyen</dc:creator>
  <cp:lastModifiedBy>Bach Nguyen</cp:lastModifiedBy>
  <cp:revision>69</cp:revision>
  <cp:lastPrinted>2012-08-15T21:38:02Z</cp:lastPrinted>
  <dcterms:created xsi:type="dcterms:W3CDTF">2018-05-01T10:30:09Z</dcterms:created>
  <dcterms:modified xsi:type="dcterms:W3CDTF">2018-05-01T14:56:59Z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